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89" r:id="rId34"/>
    <p:sldId id="306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5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1:54:03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7360 2439 2544 0,'0'0'-83'0,"-21"3"22"0,21-3 22 16,0 0 20-16,0 0 18 0,-19 0 21 0,19 0 6 16,0 0 15-16,0 0 13 0,0 0 5 15,0 0 10-15,-21-3 7 0,21 3-2 0,0 0 5 16,0 0-13-16,0 0 9 0,0 0-3 16,0 0 3-16,0 0-17 0,70-4 4 15,-29 1 5-15,29 0-6 0,16 1-1 0,5 0-14 16,21-3-8-16,5 5-2 0,-24-3 10 15,1 3-16-15,-1 0 4 0,-3 3-2 0,0-2-1 16,24 5-7-16,-8-4-1 0,1 1-4 16,-21 0-2-16,-2 0 3 0,-1-2 4 15,-10 2-12-15,-13-3 0 0,14 3-1 16,-18-2-4-16,-9-1 1 0,-4 4 4 16,-5-2-9-16,-9 0 2 0,-3 1 3 0,1-3-6 15,-6 0 7-15,-1 3 0 0,-20-3-6 16,33-3 10-16,-20 3-1 0,-13 0-2 0,20 0 3 15,-20 0 2-15,0 0-2 0,27 0-5 16,-27 0 4-16,13-3-5 0,-13 3-4 16,0 0-35-16,0 0-41 0,10-8-51 0,-10 8-65 15,0 0-84-15,0 0-110 0,0 0-137 16,-23-8 41-16,23 8-198 0,-20 0-171 0</inkml:trace>
  <inkml:trace contextRef="#ctx0" brushRef="#br0" timeOffset="514.78">7363 3267 2029 0,'0'0'67'0,"0"0"8"0,0 0 1 16,-16 3-8-16,16-3-5 0,0 0 6 0,0 0 20 16,0 0 7-16,0 0 1 15,89 0 0-15,-15-6-9 0,25-1 10 0,18 2-10 16,3-5 1-16,0 3-12 0,7 4-6 16,-7 0-11-16,3 3 0 0,1 0-6 0,-8 6-10 15,-22-6 3-15,-8 4-4 0,-6-4-2 16,-7 6-11-16,-13-5 5 0,-13 3-8 15,-7-4-1-15,-7 0-1 0,1 2-3 0,-8-2-4 16,-2 0 6-16,0 0-12 0,-8 0 3 16,-16 0-7-16,26 2-24 0,-26-2-50 0,21 0-52 15,-15 0-65-15,-6 0-60 0,0 0-62 16,-20 17-172-16,7-9-3 0,-7 5 59 16,-10 5-130-16,-13 1-53 0</inkml:trace>
  <inkml:trace contextRef="#ctx0" brushRef="#br0" timeOffset="964.98">7276 4354 1711 0,'-13'0'119'16,"13"0"20"-16,0 0 8 0,0 0-2 16,-27-1-10-16,27 1-16 0,0 0-7 0,0 0 4 15,0 0-4-15,67-18-3 0,-20 15 0 16,23-8-3-16,16 7-8 0,24-3 1 15,7-3-2-15,9 0-8 0,-2-1-5 0,2-1-7 16,1 6-4-16,3-2-6 0,0 0-8 16,-6-1-8-16,-8 2 0 0,-6-1-13 15,-26 4 3-15,-4 2-3 0,-10-2 4 16,-14 3-11-16,-9 1-3 0,-11 0-5 0,2 0-12 16,-13 0-36-16,2-3-19 0,-6 3-32 15,-5-3-20-15,1 3-28 0,-4 3-41 16,-13-3-49-16,10 3-48 0,-10-3-42 0,0 0-137 15,0 0-40-15,-30 22 54 0,13-12-123 16,-5 2-53-16</inkml:trace>
  <inkml:trace contextRef="#ctx0" brushRef="#br0" timeOffset="1348.23">7516 5150 1692 0,'-20'7'98'0,"7"-4"18"0,6 4-1 16,7-7-1-16,0 0-6 0,0 0 2 15,0 0 8-15,0 0 2 0,34 11 6 16,2-11 0-16,21 0-9 0,30-6 1 16,25 1-9-16,5-2-8 0,10-6-11 15,7 1-4-15,-4-1-6 0,-1-2-4 0,1 5 1 16,-13-5-10-16,-24 12-5 0,-6-1-6 16,-7-1-5-16,-13 0-8 0,-14 0-5 0,-13 2-1 15,-3 3-5-15,-10 0-12 0,0 0-31 16,-2 0-33-16,-1 0-31 0,-7 3-34 0,-1-3-36 15,1 0-49-15,-4 0-53 0,1-6-62 16,-7 5-182-16,-7 1 28 0,9-8 55 16,-9 8-139-16,3-5-49 0</inkml:trace>
  <inkml:trace contextRef="#ctx0" brushRef="#br0" timeOffset="36667.28">14100 2938 1812 0,'-4'-13'220'16,"4"13"16"-16,-3-11 10 0,3 11-5 15,0 0-1-15,-4-10-14 0,4 10-15 16,0 0-25-16,0 0-19 0,0 0-17 0,0 0 26 16,0 0 23-16,0 0 1 15,0 48 14-15,0-29-21 0,0 6-3 0,0 4 5 0,0 0-22 16,-3 6-6-16,3 3-25 15,0 2-12-15,0-3-15 0,0 16-6 0,0 0-3 16,0-11-7-16,3-6-9 0,-3-10-46 16,4-1-61-16,-4-4-49 0,3-2-23 0,1-2-15 15,-1-6-27-15,-3-5-83 0,0-6-89 16,0 0-67-16,-7-49-58 0,-3-1-54 16,0-7-88-16,-3-5-17 0,-1-12-473 0,-2 17-532 15</inkml:trace>
  <inkml:trace contextRef="#ctx0" brushRef="#br0" timeOffset="36752.31">13956 2829 3004 0,'-13'-40'-70'15,"2"5"41"-15,2 2 20 0,-4 7 8 16,2-5 4-16,8 9-2 0,-10 1 0 0,10 2-4 16,-8 5-2-16,11 1-14 0,0 13-23 15,3-5-27-15,-3 5-49 0,0 0-63 16,17 26-68-16,4-1-153 0,-2 18-215 0,8 3-114 16</inkml:trace>
  <inkml:trace contextRef="#ctx0" brushRef="#br0" timeOffset="37133.58">14313 3279 1808 0,'10'6'35'0,"-4"-3"20"0,-6-3 12 16,17 1 0-16,-17-1-4 0,0 0-8 15,0 0-7-15,37-18-3 0,-20 4-4 16,9-4-5-16,11-14-4 0,-4 0-6 0,1-8 0 16,-4 1-5-16,0-3 1 15,-8-2-1-15,-5-2-4 0,-7-4-2 0,4 0 1 16,-11 11-3-16,7 6 9 0,-10 8 11 15,3 4-1-15,-3 4 2 0,0 2-10 0,0 5-2 16,0 10-3-16,-3-9 1 0,3 9-7 16,0 0 7-16,0 0 10 0,0 0 2 15,-16 26 3-15,16-9 9 0,3-1 0 0,3 7 14 16,1 0 12-16,-1 2 7 0,18 13-6 16,-10-9 13-16,8 8 11 0,-1-6-1 0,-4-6-5 15,13 10 4-15,-7-9 6 16,-10 5-15-16,10-8 6 0,-6 4-2 0,-4-2-7 15,4 0 2-15,-14 0-8 0,7 5-5 16,-10-2-2-16,-10 1-3 0,1 2-7 16,-2-1-25-16,-5-5-25 0,-8 0-33 0,-9 4-50 15,0-6-59-15,-10 0-68 0,13-6-64 16,-3-9-80-16,6-4-140 0,-3-4-51 0,3 0 62 16,3 0-219-16,8-4-188 0</inkml:trace>
  <inkml:trace contextRef="#ctx0" brushRef="#br0" timeOffset="37384.07">15012 3207 2201 0,'27'-12'165'15,"0"2"4"-15,-7 0-3 0,4 2-16 0,-5 1-8 16,11-1-5-16,0 1-15 0,11-3-14 16,15-4-12-16,4 6-10 0,3-5-9 15,-6-2 3-15,6 1-12 0,1 3-5 0,-4 1-6 16,-13 2-12-16,-8 1-17 0,-9 1-38 15,0 2-38-15,-6-1-52 0,-5-1-56 0,5 5-61 16,-10-5-89-16,-1 1-137 0,-7 3-53 16,1-2 44-16,-7 4-137 0,4-11-90 15</inkml:trace>
  <inkml:trace contextRef="#ctx0" brushRef="#br0" timeOffset="37599.87">15763 2813 1942 0,'-14'-9'234'0,"11"5"20"0,3 4 1 15,-13-8-12-15,13 8-18 0,0 0-29 16,-10-7-23-16,10 7-18 0,0 0-20 16,0 0-13-16,0 0-8 0,43 25-13 0,-19-14-8 15,3 10-11-15,9 4-10 16,7 3-1-16,-7 2-5 0,2 2-1 0,-5 0-4 0,-7 4-6 16,4 2 0-16,-10 3-2 0,1 5 4 15,-15 0-9-15,-3-3-5 0,-6 10-1 16,0-3-32-16,-11 0-27 0,-5-4-43 15,-8-5-52-15,-10-3-65 0,-3-3-61 16,-10-5-69-16,-6-5-69 0,-1-3-133 0,0-1-36 16,-3 0 48-16,3 0-246 0,1-3-234 15</inkml:trace>
  <inkml:trace contextRef="#ctx0" brushRef="#br0" timeOffset="38783.71">16853 2957 2196 0,'3'-12'50'0,"0"2"13"16,-3-4 14-16,0 14 8 0,4-17 1 15,3 8-4-15,-1 2-8 0,-6 7 11 16,10-17-14-16,-3 10 10 0,-7 7-8 16,16-7-13-16,-6 4 5 0,-10 3-7 0,30 3-5 15,-13 3 16-15,-1 2-21 0,5 3 12 16,2 2-2-16,1 6-8 0,-5 5-6 0,2 1-4 15,-1 0 11-15,-1 12-9 0,-2-2-1 16,-4-6 1-16,1 3 3 0,-1 1-11 16,-3 1 8-16,-3-5-5 0,0-1-2 0,2-6-2 15,-5-1-10-15,-1 1 2 0,0-3 2 16,1-3 15-16,-1-4 22 0,-3-2 21 0,7 0 26 16,-7 1 35-16,0-11 12 15,3 8-2-15,-3-8-8 0,0 0-20 0,0 0-6 16,0 0 1-16,0 0-16 0,-20-25-11 15,10 14-9-15,7-7-10 0,-4-3-3 0,4 0-6 16,-1-4-9-16,4-4-1 0,4 4-5 16,-4-1-22-16,7-6 3 0,-1 1 2 15,7 1-8-15,4-1-6 0,-4 2-2 0,17-3 2 16,-10 4-9-16,4 9-11 0,-5-2 4 16,5 8-1-16,-7 5-7 0,2 4-5 0,5 1 4 15,-7 3-11-15,2 6-7 0,5 3-6 16,-4 4-11-16,0 5-8 0,0 1-19 0,-3 9-17 15,9 7-15-15,-9-2-22 16,0-4-31-16,-4 13-26 0,4 1-36 0,-1 0-33 16,-6-11-36-16,7-1-25 0,-7-12-32 15,7-1-28-15,-1-4-77 0,1-3-93 16,7-4 37-16,-2-4-254 0,2 0-243 0</inkml:trace>
  <inkml:trace contextRef="#ctx0" brushRef="#br0" timeOffset="39133.35">18326 3138 2155 0,'13'-24'-24'0,"-6"6"32"0,0 1 25 16,-7 5 17-16,3-1 14 0,-6 1-11 0,0 2 11 16,3 10-9-16,-11-12-18 0,11 12 5 15,-16-6 1-15,16 6-9 0,-27 7-6 16,11 4-5-16,-8 2 5 0,4 6 8 16,-7 5-2-16,-3 8-2 0,-3 2 3 0,6 1-7 15,0 3 2-15,11-5-3 0,10-5-3 16,-5-6-1-16,8-3 6 0,3 2-5 15,3-4 1-15,0-2 0 0,8-5-6 0,-5-2 8 16,7-4-5-16,-13-4 0 0,30-4-4 16,-6-7 3-16,-4-1-10 0,4-8 0 15,-5-2 4-15,-2-6-11 0,-4 0 34 16,4 1 6-16,-4-4 7 0,1 5 18 0,-1 1 12 16,-3 5 8-16,-3 2 4 0,3 6 1 0,-7-4 1 15,0 7-9-15,4 2-15 0,-7 7-10 16,7-11-7-16,-7 11-9 0,0 0 0 15,0 0-7-15,0 0-2 0,10 44 3 16,-10-15-5-16,3-4 2 0,-6 4-39 0,6 6-53 16,-3 5-53-16,3 10-50 0,4-8-58 15,0-6-67-15,0-4-84 0,-1-8-165 16,7 2 39-16,4-8-258 0,0-5-243 0</inkml:trace>
  <inkml:trace contextRef="#ctx0" brushRef="#br0" timeOffset="39300.08">19189 3395 2410 0,'14'-7'215'0,"-4"4"2"0,-7-3-18 16,-3 6-17-16,16-4-25 0,-16 4-19 15,0 0-9-15,0 0-16 0,-3 29-5 0,-3-8-12 16,-7 4-4-16,2 4-22 0,-12 13-39 16,6 1-40-16,1 0-53 0,-4 0-59 0,0-1-53 15,-3-2-64-15,9-9-70 0,1-9-189 16,10-4 0-16,-5-8 56 0,8-3-175 15,0-7-114-15</inkml:trace>
  <inkml:trace contextRef="#ctx0" brushRef="#br0" timeOffset="39700.17">19943 3288 1937 0,'13'-6'140'16,"-3"3"0"-16,-10 3-15 0,17-9-10 0,-7 2-13 15,-1 1-6-15,2-1-14 0,2-1-8 16,4-2-18-16,2-2 0 0,-5-1-10 0,2-5 5 16,5 4-3-16,-12-4-17 0,5-1 2 15,-4 1-3-15,-4-2-5 0,5-1 5 16,-4-1-5-16,-1 7 0 0,-3 0-5 0,8 1 5 16,-8 3 10-16,0 1-11 15,-3 0-1-15,0 10-3 0,0 0-1 0,0 0 14 16,0 0 23-16,0 0-1 0,0 0 15 15,-6 50 10-15,-2-25 11 0,2 10 8 16,-4 15 16-16,4 4 8 0,-2 4 5 0,5 5 7 16,3-3 8-16,-6 2-1 0,6-5 0 15,-7 4-2-15,7-1-6 0,-3-2-11 0,0-4-14 16,0-12-7-16,-2-3-2 16,2-4-11-16,0-2-2 0,0-8-8 0,-4-8 8 0,1-2-29 15,-5-5-64-15,-2-9-83 0,-7-2-74 16,-10-15-88-16,-10-10-98 0,-10-24-106 15,10-11-159-15,7-14-10 0,-4 0 61 16,17 0-403-16,-7-3-443 0</inkml:trace>
  <inkml:trace contextRef="#ctx0" brushRef="#br0" timeOffset="39799.99">19793 2804 2787 0,'10'-40'-13'0,"-1"8"8"0,2 2 8 16,-1 7 2-16,-4 4-3 0,11-2-3 15,-4 9-3-15,1 2-15 0,6 7-53 16,-7 3-60-16,-13 0-94 0,30 7-226 0,-3 7-185 15,-1-3-135-15</inkml:trace>
  <inkml:trace contextRef="#ctx0" brushRef="#br0" timeOffset="40083.44">20666 2920 1981 0,'17'1'126'0,"-10"5"23"0,-7-6-5 15,9 5-18-15,-9-5-6 0,14 6-18 0,-4 1-9 16,-4 0 3-16,8 5-17 0,-1 3-8 15,0 6 1-15,4 0-17 0,-10 4 5 16,2-1-15-16,-1 6 5 0,-5-1 8 0,-3-1-10 16,0 0 0-16,-3 0-2 0,-5-3-1 15,5-3 7-15,-7 0 16 0,1-4 7 0,-2-5-2 16,-5-6-10-16,-8-2-3 16,8-5-2-16,-11-5-9 0,-3-5-3 0,0-4-16 15,0 3 7-15,4-7-2 0,-1-3-8 0,0 4-17 16,11 1-31-16,2-2-57 15,1 0-76-15,10-2-82 0,6 2-92 0,10-4-152 16,7 0-55-16,26-6 61 0,-2 3-203 16,16 3-173-16</inkml:trace>
  <inkml:trace contextRef="#ctx0" brushRef="#br0" timeOffset="40300.18">21860 2989 2131 0,'19'3'162'16,"-2"1"-2"-16,-10 0-21 0,-1 3 11 0,-6-7 7 15,4 18-5-15,-11-4-12 0,0 1-9 16,1 8-11-16,-21 14-11 0,0 3-8 16,1 2-7-16,-1 4-7 0,-7 1-11 0,4-1-13 15,0 1-38-15,0-4-46 0,8-4-50 16,-5-1-67-16,10-11-70 0,4-10-90 0,2-3-208 16,11-7 0-16,0-7 60 0,0 0-168 15,0 0-111-15</inkml:trace>
  <inkml:trace contextRef="#ctx0" brushRef="#br0" timeOffset="40517.11">22816 2535 2099 0,'7'-10'318'0,"-4"2"-10"16,-3 8-25-16,3-7-30 0,-3 7-28 16,0 0-27-16,0 0-19 0,0 0-18 15,0 0-16-15,3 32-9 0,-3-11-15 0,0 5-3 16,0 6-8-16,-3 4 4 0,3 3-18 15,0 15-10-15,0-8 7 0,-6 8-18 16,6-9 1-16,-3 10-10 0,-1-3-1 0,1-9-6 16,0-9-26-16,3 4-64 0,-3-9-59 15,-2-5-68-15,2-5-75 0,3-4-56 0,0-9-121 16,-3-2-206-16,3-4 21 16,0 0 66-16,0 0-310 0,-13-37-324 0</inkml:trace>
  <inkml:trace contextRef="#ctx0" brushRef="#br0" timeOffset="40883.78">22679 2971 2478 0,'0'0'33'0,"-10"-7"20"0,10 7 8 16,-6-7 0-16,6 7 2 0,0 0-9 0,0 0-3 15,16-22-13-15,-2 12-7 0,5-2-2 16,11-6 2-16,21-7-2 0,-1 0-7 16,7 0-7-16,-4-3-17 0,3 6-10 0,-5-2-6 15,-12 10 0-15,-5-1-4 0,-1 0-2 16,-9 8 3-16,-1-3 2 0,-7 2-8 15,-2 6 0-15,-4-2 3 0,-10 4 3 16,0 0 0-16,3 24 10 0,-13-5 12 16,-10 6 21-16,-4 18 19 0,-9 0 10 0,3 3 16 15,-13 10 16-15,4-1-1 0,8-12-10 16,14 2-4-16,4-13-6 0,6-2-2 0,1-8 3 16,2-5-12-16,11 1 15 0,3-5 16 15,3-5 1-15,4-5-6 0,3-6-5 16,7-3-10-16,23-13-3 0,-10-6-4 0,4-3-7 15,-5-8-2-15,-2 0-6 0,-7-10-7 16,-3 2-1-16,-8-6-29 0,-2 1-37 0,-7 16-17 16,-3-1-49-16,-7 12-41 15,3 4-40-15,-6 4-38 0,-1 3-36 16,-2 1-33-16,-1 1-40 0,7 3-69 0,0 6-56 16,3-10-165-16,-3 10-116 0</inkml:trace>
  <inkml:trace contextRef="#ctx0" brushRef="#br0" timeOffset="41217.17">23996 2445 1845 0,'33'-24'69'0,"-6"7"34"0,-7 5 43 0,-7-1 28 16,1 5 12-16,-4 1-1 0,0 0-11 15,-4 2-23-15,-6 5-18 0,14-6-11 16,-14 6-23-16,0 0-6 0,6 25-8 0,-2-4 10 16,-4 7-4-16,0 12 7 15,0 14 2-15,3 7-6 0,-3 2-3 0,0-1 2 16,0 2-7-16,0-1-5 0,-3-1-4 15,-1-1-8-15,-2-7-9 0,-1-1-4 0,-3-3-3 16,0-12-1-16,0-12 1 0,-7-1 0 16,-2-4-6-16,-11-6 0 0,-11-8-2 15,5-4-5-15,-1-6 3 0,-10-4-3 0,-13-11-14 16,7-1 3-16,3-6-9 0,7-6-6 16,13 2-7-16,10-2-6 0,7 4-9 0,5-5-12 15,8 4-17-15,11-19-19 16,8 4-21-16,11-2-22 0,18-8-30 0,8 9-41 15,8 4-32-15,-7 12-39 0,-2 6-47 16,2 4-82-16,3 4-199 0,-13 11 40 16,-7 6 53-16,-7 4-189 0,1 5-161 0</inkml:trace>
  <inkml:trace contextRef="#ctx0" brushRef="#br0" timeOffset="47554.68">11469 7586 2065 0,'0'0'125'16,"-10"-8"12"-16,10 8 2 0,-6-6 3 0,6 6-11 15,0 0-5-15,0 0-15 0,0 0-11 16,0 0-9-16,0 0-19 0,0 0 16 15,0 0-5-15,0 0 2 0,57 13-3 0,-38-4-11 16,5 4-2-16,-1-1-8 0,7 4-6 16,0 2-3-16,4-2-10 0,-8 1 4 0,14 12-8 15,-3-4 7-15,-7 0-10 0,-7-8 11 16,4 4-6-16,-7-6-26 0,3-1-36 16,-9-2-43-16,-1 1-48 0,1-2-26 15,-8-10-42-15,-6-1-88 0,16 0-95 0,-16 0-155 16,11-12 38-16,-8-1-212 0,4-1-188 15</inkml:trace>
  <inkml:trace contextRef="#ctx0" brushRef="#br0" timeOffset="47818.47">12030 7490 2139 0,'-8'-11'134'16,"2"1"24"-16,0 2 4 0,6 8-7 16,-10-8-14-16,10 8-17 0,0 0 0 15,-24 1-18-15,10 10-5 0,-5 2 0 0,-8 3 1 16,-9 15-6-16,-5 4-3 0,1 2 14 15,4 1-9-15,-15 12 2 0,9 5-6 16,5-13-8-16,7 1-4 0,0 0-14 16,3-6-1-16,0 1-5 0,7-12-8 0,7-1-1 15,0-1-10-15,6-7-4 0,-6 3 1 16,6-6-6-16,0 2-8 0,-3-4 7 0,4-2-1 16,-1 1-5-16,0-4-7 0,7-7-12 15,-6 11-29-15,6-11-51 0,-10 7-37 16,7-6-61-16,3-1-43 0,0 0-58 0,0 0-54 15,-24-8-78-15,24 8-140 0,-6-10 36 16,6 10-267-16,-10-8-263 0</inkml:trace>
  <inkml:trace contextRef="#ctx0" brushRef="#br0" timeOffset="54167.61">6806 3246 2246 0,'0'0'-4'16,"0"0"19"-16,0 0 15 0,-17 6 9 16,17-6 4-16,0 0 5 0,0 0 2 0,0 0 3 15,0 0-8-15,0 0 7 16,0 0-1-16,0 0-8 0,0 0 9 0,0 0 6 15,0 0 12-15,0 0 3 0,30 11 3 0,-13-10-6 16,4 5 6-16,4-1-4 0,10-3-5 16,-2 0 3-16,3 1-7 0,7 0-5 15,8 0-5-15,-2-2 3 0,5 2-9 16,-1-3 3-16,17-3-3 0,-10 2-5 0,10 2-5 16,-13-1-3-16,-4 0 1 0,1 0-8 15,-2 0 0-15,2-1 9 0,0 1-6 0,-4 0-4 16,-1 0-6-16,2 0 4 0,-2 0-9 15,-2-3 8-15,-7 3-7 0,10 0-6 0,-7 3-2 16,-2-3 4-16,5 1-5 16,-6 2 4-16,-7-3-2 0,4 3-1 0,0-3-9 15,3 1 13-15,-7 3-2 0,3-2 0 16,-6-2 3-16,0 2-7 0,8 1 6 16,-5 3 3-16,7-6 0 0,-13 1 10 0,12-1-4 15,-2 0-3-15,10 0 1 0,-4 0-3 16,4-1 3-16,-1 2-3 0,5-2 1 0,-1-2-7 15,-1 0 1-15,-2 0 9 0,0 1-9 16,-8 2-3-16,5-2 2 0,-1-2 0 16,-10 0 2-16,5 1-3 0,-5 3-3 0,-6 0 10 15,2-4-6-15,-2 4-2 0,-4-3 9 16,1 0-6-16,0 3-2 0,-2-2 0 0,2 0-7 16,-1 2 4-16,1-4 3 0,-5 4-4 15,-2 0 4-15,3-1 1 0,0 1-6 16,0-3 5-16,0 0-4 0,-20 3 0 15,30 0 4-15,-13-1-5 0,-1-2 7 16,-16 3-3-16,30 0-6 0,-30 0 2 0,20-3 4 16,-20 3-4-16,21-3 4 0,-21 3 0 15,13 0-6-15,-13 0 4 0,0 0-10 0,20-2-7 16,-20 2-24-16,0 0-39 0,0 0-42 16,0 0-62-16,0 0-67 0,0 0-76 15,0 0-81-15,0 0-152 0,-57 2 44 16,40-4-287-16,17 2-286 0</inkml:trace>
  <inkml:trace contextRef="#ctx0" brushRef="#br0" timeOffset="67034.64">7159 2557 2276 0,'0'0'-46'15,"-19"-7"26"-15,5 3 17 0,14 4 21 0,-16-7 3 16,2 3 11-16,1 1 8 0,13 3-2 16,-27-7 4-16,11 2 0 0,2 2 2 0,-2 0-5 15,-4 2 3-15,-4-2 8 0,0 3 1 16,5-3-5-16,-5 6-8 0,1-3 4 16,-4 3-9-16,5 1 5 0,-5 4-8 0,-3-1 5 15,3 0 0-15,-3 6-4 0,-3-1 9 16,3 3 6-16,-4 2-1 0,-10 7 4 15,11-5-10-15,3 2 8 0,0-4-8 16,4 1 3-16,-1 0-5 0,4-2-7 0,-1 5 8 16,4-7-1-16,1 1-15 0,2 2 6 15,0 1 6-15,-3 3-10 0,4-2 3 16,5-2-4-16,-2 4-8 0,4 0 9 0,-2 1-11 16,1 0 5-16,7 0-3 0,0 1 11 15,0-4-11-15,6 5-2 0,-3-2 8 16,6 3-9-16,1 0 3 0,7 3 8 0,-1-2-6 15,7-2 6-15,6 10 1 0,4-9 10 16,3 9-2-16,-3-15-2 0,0-5 10 16,4 4-10-16,0-5 12 0,18 5-7 15,-5-11 5-15,-4 1-4 0,4-4-2 0,17 3-2 16,2-1 0-16,-12-6-4 0,-2 0-5 16,16-6-1-16,2 2 5 0,-4 0-4 0,-12-2-3 15,9-1-5-15,-3-4 6 0,0 1 2 16,0 1-8-16,-14-1 2 0,11-5-3 15,-14 2-6-15,11-2 9 0,-1-2-4 0,-2-1-1 16,-2-4 2-16,-2 1 1 0,-1-1-3 16,-9 5-3-16,0-8-1 0,-4 2 21 0,-10 0 0 15,-3 1 1-15,1-6 8 16,-5 3-1-16,-5-4-1 0,-5-4 3 0,-3 5-9 16,-3-9 0-16,-6-1-1 0,-11-9 0 15,-4 1-7-15,-4 4 1 0,-6 1-6 0,-6 5-1 16,-3 4-3-16,-6 7-2 0,-4 5 0 15,-7 5-9-15,3 7-1 0,5 2-18 16,-21 10-32-16,10-2-33 0,0 6-32 0,13-1-47 16,7 3-41-16,4 1-48 0,9-4-49 15,3 0-68-15,7-2-144 0,11-5-11 16,6 0 38-16,0 0-231 0,0 0-208 0</inkml:trace>
  <inkml:trace contextRef="#ctx0" brushRef="#br0" timeOffset="68001.88">10719 1485 2061 0,'-6'-15'-8'0,"-4"2"24"0,-4 2 20 16,1 3 5-16,3-3 4 0,-3 1 15 0,-4 0 8 15,-3 3-2-15,0-1-5 0,-7-2-3 16,-3 5 0-16,-3 3 7 0,-7-2 1 16,-10 4-1-16,-20 9-1 0,4-1 3 0,-8 0-3 15,1 6-13-15,6 1 10 0,4-1-7 16,3 4 3-16,3 2-7 0,4-1 18 15,3 2-15-15,0 1 0 0,10 2-5 16,-4-2 4-16,11-2-15 0,9 0-2 16,-1 0 0-16,4 2-4 0,-2 0-1 0,6 2-3 15,4 1 0-15,3 4-3 0,3-4-4 16,0 4 8-16,7 7-4 0,4-1-3 0,6 12 3 16,6-1-2-16,1 1-5 15,10-4 2-15,6 2 6 0,7-5 3 0,17 7 4 16,0-4-3-16,9-4 6 0,1-7-1 15,-7-7-2-15,3-1-7 0,0-6 12 0,8 1-6 16,-5-5-3-16,1-3 1 0,-1-4-8 16,7 0 4-16,5-1-3 0,-2-4-4 15,1-4-1-15,-1 0 6 0,4-6-5 0,-2-5 2 16,15-2-1-16,-20 1 4 0,-10-7 4 16,7 2 0-16,4-9-3 0,-14 6 3 0,-4-6 5 15,-3 0 2-15,-6-5 2 0,-4 1 7 16,-3-5 1-16,-7-2-3 0,-3-4-3 15,-3-2-1-15,-3 0-1 0,-4-3-8 0,-7 1 2 16,1 1-1-16,-8-1-1 0,1 7 2 16,-7 2 0-16,-7 4 3 0,1-1 4 0,-8-14-4 15,-2 5-4-15,-8 2 1 16,1-1-5-16,-14 6-8 0,1 3 0 0,-15 5-4 16,1 1 1-16,-10 6 1 0,-10 7-7 15,4 2-2-15,-10 9 2 0,-5 1-11 16,1 6-25-16,7 1-27 0,-3 3-32 0,8 7-28 15,5-3-36-15,0 7-28 0,9 0-39 16,5 2-36-16,12-2-58 0,4-6-53 0,6 6-131 16,0-4-49-16,10 2 64 0,1-1-237 15,2-3-209-15</inkml:trace>
  <inkml:trace contextRef="#ctx0" brushRef="#br0" timeOffset="75152.03">2050 2471 2045 0,'-24'4'-29'0,"24"-4"26"0,0 0 19 0,-23 0 22 16,23 0 14-16,0 0 8 0,0 0 3 15,-21-4 8-15,21 4-1 0,0 0-3 16,0 0 2-16,0 0-2 0,-16-1-11 0,16 1 1 15,0 0-8-15,0 0-8 0,0 0 0 16,0 0 2-16,0 0-9 0,0 0 6 16,0 0 1-16,70 0-4 0,-33 0 3 0,-1 0-6 15,14-3 5-15,1 3 4 16,22-3-10-16,-4-1 3 0,9 4-1 0,-5-3 8 16,7-2-9-16,-1 3 3 0,5-2-7 15,3 0 3-15,-7 1-5 0,3-1 0 16,-3-2 1-16,-4 4-7 0,2-4 2 0,-5 5-6 15,4-5 2-15,-4 6 4 0,1-1-3 16,-5 1-6-16,-9 0-9 0,7 1 10 0,-7 2-4 16,10 0-8-16,-1-2 2 0,2 5 8 15,-4-4-9-15,2 4-1 0,1-3-1 16,-10-3 9-16,-6 0-1 0,-1 1 0 0,20-1 6 16,-16-1 4-16,-11 1-9 0,5 1 12 15,-1-2-6-15,-13-2 2 0,-4 0 5 16,-3 0 0-16,-7 3 2 0,1 0 7 15,-5-2-9-15,-2 2-2 0,-17 0 0 0,34 0-1 16,-21 0-3-16,-13 0 1 0,23 0-9 16,-23 0 8-16,0 0-7 0,21-2 1 15,-21 2-16-15,16-4-14 0,-16 4-28 0,0 0-21 16,0 0-27-16,17 0-37 0,-17 0-44 16,0 0-50-16,0 0-83 0,0 0-127 0,0 0-51 15,0 0 46-15,0 0-169 0,-60 0-108 16</inkml:trace>
  <inkml:trace contextRef="#ctx0" brushRef="#br0" timeOffset="75835.75">2173 3310 1751 0,'0'0'-22'0,"-20"-3"22"16,20 3 18-16,-14-3 18 0,14 3 7 15,0 0 2-15,0 0 14 0,-19-2 0 0,19 2 7 16,0 0-4-16,0 0-9 0,0 0 7 16,0 0-7-16,0 0 9 0,0 0 10 15,0 0-4-15,0 0 9 0,69 2 1 16,-29-2 3-16,14 0 8 0,29-4-4 15,24-1 2-15,9-1-4 0,17 2-15 0,8-6 0 16,3-1-8-16,45-3-2 0,-5 2-13 16,-37-5 4-16,-5 6 1 0,-9-3 0 0,-13 6-16 15,-9-3 3-15,-28 5-4 0,-6 2-4 16,-11 0 1-16,-12-2-17 0,-11 3 15 16,-9-1-2-16,-8 0-6 0,-3 4-2 0,1-1 1 15,-8 1-12-15,1 0-8 0,-17 0-30 16,33-3-4-16,-33 3-17 0,18-3-25 0,-18 3-29 15,16-1-38-15,-16 1-42 0,9-3-63 16,-9 3-158-16,0 0-55 0,-3-10 45 16,3 10-141-16,0 0-60 0</inkml:trace>
  <inkml:trace contextRef="#ctx0" brushRef="#br0" timeOffset="78753.89">3399 1535 1716 0,'0'-10'104'0,"0"10"25"0,0 0 20 16,-3-15 5-16,3 15 16 15,0 0-1-15,-3-14-10 0,3 14-15 16,0 0-14-16,0 0-19 0,-4-7-7 0,4 7-20 16,0 0-12-16,0 0 3 0,0 0-5 15,0 0-4-15,0 0 12 0,-9 31 12 0,9-16 2 16,-7 2-4-16,3 6 0 0,1-3-11 16,3-1-5-16,0 2-6 0,-3-1-3 15,-1 0-9-15,4-3-2 0,0-2-6 16,0-1 1-16,4 0-2 0,-4-3-3 15,0 0-8-15,0-11-8 0,-4 14-28 0,4-14-17 16,4 14-45-16,-4-14-55 0,0 0-59 16,0 0-50-16,0 0-51 0,0 0-68 0,0 0-106 15,0 0-66-15,-34-21 39 0,25 12-193 16,2 0-168-16</inkml:trace>
  <inkml:trace contextRef="#ctx0" brushRef="#br0" timeOffset="78986.17">3223 1613 2001 0,'-3'-11'45'0,"3"11"14"0,-8-10 0 0,8 10-2 16,0 0-5-16,0 0-5 0,0 0-7 16,0 0-6-16,0 0 3 0,0 0 6 15,0 0-3-15,0 0 7 0,18 33 0 16,-12-23-1-16,1-3 5 0,0 3-3 16,-1-2 0-16,4-1-3 0,0-3 9 0,0 5 14 15,-10-9-8-15,27 5-4 0,-7-8-5 16,0-2 3-16,4-2-9 0,-2-6-7 0,5-2-4 15,-4-6 7-15,1 5-29 0,0-4-23 16,-11-1-30-16,-1 3-30 0,-1 4-32 16,-4-1-32-16,-1 5-55 0,-6-1-53 15,-3 4-102-15,3 7-98 0,-10-7-162 0,10 7-103 16</inkml:trace>
  <inkml:trace contextRef="#ctx0" brushRef="#br0" timeOffset="79536.03">2306 2464 1852 0,'3'-12'110'0,"-3"12"19"0,0 0 20 0,4-13 4 16,-4 13-5-16,0 0 3 0,3-10-16 15,-3 10-8-15,0 0-13 0,0 0-13 0,0 0-12 16,0 0-9-16,0 0-2 0,0 0 6 15,0 0 2-15,3 41-3 0,-3-29-6 16,0 8-5-16,0-2-4 0,0 1-7 0,0 2-3 16,3 4 1-16,-3-6-14 0,0 2 1 15,0-1 0-15,0-1-6 0,0 2-50 16,0-10-55-16,0 6-53 0,5-5-37 0,-5-5-44 16,0-7-91-16,-8 7-129 15,8-7-92-15,0 0 47 0,0 0-220 0,0 0-178 16</inkml:trace>
  <inkml:trace contextRef="#ctx0" brushRef="#br0" timeOffset="79773.86">2139 2679 2002 0,'-13'-2'18'0,"13"2"2"15,0 0 7-15,0 0-7 0,0 0 0 0,0 0 5 16,0 0 3-16,-17 5 7 0,17-5 14 16,0 0 8-16,0 0 5 0,14 22 10 15,-4-13-8-15,-4-2 9 0,5 0-4 16,-2-2 9-16,8 2 1 0,0-1 1 0,-3-1 2 15,-14-5-8-15,33-4-9 0,-11 3 0 16,2-6-9-16,-1-2 1 0,-2-3-10 16,1 2-5-16,-1-2 5 0,-4-4-4 15,-4 4-19-15,0-1 1 0,1-2 15 0,-5 1-22 16,2-1-39-16,-5 1-41 0,-2 3-44 16,2 1-50-16,1-2-54 0,-4-1-53 0,1 1-102 15,2-1-94-15,1 5-195 0,-4-2-149 16</inkml:trace>
  <inkml:trace contextRef="#ctx0" brushRef="#br0" timeOffset="83337.75">17586 4220 1935 0,'-3'-28'56'0,"0"1"33"0,-4 2 39 0,7 5 36 15,0 0 9-15,-4 2 16 0,1 3 6 16,0 2-4-16,-1 4-10 0,4-1-18 0,0 10-17 16,-3-15-16-16,3 15-15 0,0 0-8 15,0 0-5-15,0 0 13 0,-10 45 12 16,7-7 14-16,0 19 17 0,3 4 5 0,-11 21-4 15,8-3 2-15,-7 4 3 16,7 5-10-16,3-1-7 0,-3-2-7 0,3 0-14 16,-8-3-11-16,8-20-11 0,8-5-5 15,-5-1-8-15,-3-13-6 0,3-8-9 0,-3-8-7 16,7-2-5-16,-7-5-2 0,3-5-8 16,-3 0-6-16,0-5-18 0,3-6-59 0,-3-4-59 15,0 0-42-15,0 0-47 0,0 0-46 16,0 0-65-16,7-25-34 0,-14 14-28 0,4 1-19 15,0-1-14-15,-7 2 0 0,7 0 0 16,-8 1-19-16,2 0 4 0,2-1 34 16,-7 2-462-16,5 3-311 0</inkml:trace>
  <inkml:trace contextRef="#ctx0" brushRef="#br0" timeOffset="83557.13">17369 5111 2331 0,'-9'-1'-76'0,"9"1"21"0,0 0 31 0,-27 1 27 16,27-1 27-16,-11 11 17 0,11-11 21 15,-6 18 23-15,6-8 11 0,0 5 10 0,0 2 17 16,3 1-10-16,5 2 3 0,1 0 1 15,4 0 0-15,1-1 2 0,2-3-7 0,5 0 11 16,2-5 7-16,7-4-9 0,7-4-2 16,-1-6-8-16,24-9-14 0,0-2-4 15,-3-14-11-15,9-11-10 0,-9-2-6 0,0-7-5 16,-24 5-8-16,-3-1-3 16,-3-5-5-16,-7 5-8 0,-10 9-20 0,0 6-38 0,-7 1-30 15,0 7-52-15,-3 3-72 16,-3 10-59-16,-7 0-44 0,-3 3-59 0,-4 5-88 15,-3 7-122-15,-7 7 46 0,-12 11-270 16,2 11-255-16</inkml:trace>
  <inkml:trace contextRef="#ctx0" brushRef="#br0" timeOffset="84120.3">16816 6310 2285 0,'-3'-13'66'0,"6"-2"23"0,-6 0 28 16,6 1 6-16,-6-3 14 0,3 9-6 16,0-5-7-16,0 2-13 0,0 11-10 15,0-14-14-15,0 14-14 0,0-11-7 0,0 11-5 16,0 0 1-16,0 0-6 0,0 0-2 15,10 31 2-15,-4-13-9 0,-6 4 10 0,7 7-8 16,3 2-1-16,-7 3-1 0,4 1-4 16,-4 3-7-16,11 6-1 0,-4-5 2 0,-4-10-7 15,2 2 3-15,1-9-3 16,1-1-3-16,-4-2-10 0,5-6-7 0,2-6 5 16,-2-2-22-16,-11-5-5 0,19 0 2 15,-19 0-3-15,20-12-3 0,-13 6 6 16,-7 6-4-16,17-12 2 0,-14 5 5 0,-3 7 0 15,10-7-4-15,-10 7-8 0,3-9 4 16,-3 9-2-16,0 0 1 0,0 0 1 0,17-2 6 16,-17 2-11-16,0 0 10 0,23 11 2 15,-23-11 14-15,20 8 5 0,-14-2-1 0,-6-6 14 16,24 8 7-16,-14-5 19 0,-10-3 9 16,23-6 2-16,-6-1 2 0,6-5 0 15,-3-9-4-15,4-1-6 0,9-13-7 0,-9 7-3 16,-15-2 0-16,4-1-9 15,-5-2-4-15,-5-3-3 0,-3 1-11 0,-3-5-38 16,-5 8-37-16,2-3-48 0,-1 2-59 16,1 8-64-16,0 2-80 0,1 7-93 0,2-2-161 15,3 8 47-15,3 2-321 0,5 1-323 16</inkml:trace>
  <inkml:trace contextRef="#ctx0" brushRef="#br0" timeOffset="84705.82">17722 6075 2481 0,'14'4'37'16,"-14"-4"10"-16,0 0-4 0,0 0 1 0,-6 18-1 16,6-18 2-16,-14 20-2 0,4-5 4 15,-4 6 1-15,8 1 3 0,-4 7 2 16,-3 2 3-16,-4 12-4 0,11-2-2 0,-8 7-6 16,7-11-4-16,1-6 13 0,6 1-15 15,-7-7 4-15,7 0-2 0,7-2 3 0,-4-3-8 16,-3-5-3-16,10 0-10 0,-3-5 7 15,3-6-1-15,-10-4-5 0,24 0 4 0,-24 0-4 16,30-18-8-16,-18 1 2 0,1-2-5 16,4-9 7-16,-4 0-4 0,1 1-1 15,-4 0 4-15,-7 4-17 0,5 6 13 16,-5-4 14-16,0 7 5 0,0-1-11 16,1 1 0-16,-1 6-6 0,-3 8-1 0,3-11-7 15,-3 11 11-15,0 0-4 0,0 0-2 16,0 0-3-16,0 0-4 0,3 36 0 0,0-22-6 15,2 4 5-15,1 4 4 0,-3 0 0 16,7 2-4-16,4-2-1 0,-8-3 2 16,7-2 4-16,4 1 7 0,3-3-4 0,-3 1-2 15,-4-9 2-15,7-5 2 16,0-4-1-16,3-5 9 0,4-6-10 0,-4-5 3 0,7-14-9 16,0-5 3-16,-9 6 3 15,-2-16-5-15,-5-3 1 0,-1 0 1 0,-7-3 4 0,5 3 19 16,-8 13 10-16,4 6 25 15,-4 6 23-15,-3 6 12 0,3 2 1 0,-3 2-5 16,0 2-20-16,0 2-9 0,0 11-8 16,0 0-5-16,0 0-3 0,0 0-7 15,0 0-6-15,0 0-3 0,0 46-6 0,3-18 2 16,-3 6-4-16,0 4 4 0,4 2-7 16,0 16 2-16,-1 2 0 0,-3 0-2 0,7-5-20 15,-4 0-43-15,0-13-52 0,0-5-51 16,-3-10-52-16,0-8-41 0,0-6-88 0,0-7-48 15,0-4-42-15,0 0-106 16,-19-17-25-16,5 2 56 0,-2-6-251 0,2 7-227 16</inkml:trace>
  <inkml:trace contextRef="#ctx0" brushRef="#br0" timeOffset="85338.29">18089 6428 2150 0,'-10'-11'22'16,"7"4"20"-16,3 7 5 0,-3-10 9 0,3 10-1 16,0 0 5-16,0 0 6 0,0 0 11 15,13-8 5-15,-13 8 11 0,20-2 3 0,-20 2 3 16,30-8-11-16,-14 5-2 0,8-4-7 15,0 0-1-15,2-4-7 0,4-3-8 16,-3-4-9-16,16-10-5 0,-10 1 0 0,-3 2-5 16,-3 2-4-16,-10-2-10 15,-4-2-2-15,0 0-4 0,-2-2 2 0,-5 4-10 16,-3 4 2-16,4 6-2 0,-4-3 6 16,-3 6-8-16,0-1-1 0,0 13 0 0,-3-7-5 15,3 7 0-15,0 0-1 0,0 0-2 16,0 0-4-16,-40 29-7 0,34-11 17 0,-5 2-13 15,1 3 3-15,4 9 7 0,-4-1-5 16,6 1 5-16,4-6 3 0,4 3-5 16,-4-4 5-16,3 0-7 0,4-4 0 0,-1 3-2 15,4-12 9-15,4 1 4 0,-1-6 3 16,4-7-15-16,2-2 12 0,8-3 2 16,0-5-3-16,0-11-19 0,9-4 17 15,-6 0 2-15,-6 6-4 0,9-16 1 0,-13 7 10 16,3 9 13-16,-9-2 20 0,2 4 6 15,1-1 6-15,0 6-1 0,-4-1 1 0,-10 2-8 16,7 3-3-16,1-1-10 0,-8 5-5 16,-3 4-4-16,16-5-10 0,-16 5 2 15,27 5 0-15,-10 2 5 0,-1 0 0 0,11 11 9 16,0 2 3-16,3 10 6 0,6 5-3 16,1 2 6-16,-7 4-8 0,0 3 2 0,-7 5-2 15,-2-2-3-15,-5 3-6 0,-9-10 0 16,-3-2-2-16,-1-6 1 0,-10-2-1 0,-10-1 5 15,-3-4-8-15,-3-8-1 0,-7 1-1 16,-3-5-6-16,3-8-4 0,-8-2 5 16,5-6-7-16,3-2 1 0,0-1-2 15,-3-8-7-15,9-5 1 0,8-5 0 16,7-2-9-16,4-2 4 0,13-11-3 0,8-12 4 16,17-12-9-16,14 1 4 0,10-1-1 15,13 1-7-15,-4 2 3 0,1 2 3 0,-4 2-5 16,-3 10-25-16,0 1-33 0,-13 15-40 15,3 1-54-15,-3 8-68 0,-14 9-61 0,-12 4-42 16,-9 3-65-16,-2 5-151 0,-10 0-30 16,0 0 52-16,-3 17-332 0,3-17-338 15</inkml:trace>
  <inkml:trace contextRef="#ctx0" brushRef="#br0" timeOffset="86303.11">21177 3529 2517 0,'0'0'48'0,"0"0"32"0,9-8 16 16,-9 8 12-16,0 0 7 0,0 0-23 0,0 0 19 16,0 0 4-16,-36 25 7 0,9-7 8 15,-13 18 18-15,-10 10 6 0,-13 4 5 16,-4 8-2-16,-4 1 2 0,5-2-3 0,-7 1-10 15,6-1-9-15,1-2-14 16,3-3-11-16,3-4-9 0,19-13-10 0,1-6-8 16,13-8-10-16,7-4-7 0,4-5-3 15,6-1-3-15,-4-5-9 0,8-2-29 0,6-4-49 16,0 0-53-16,0 0-45 0,-10-22-51 16,17 11-54-16,2-2-54 0,5-1-72 0,-1-1-68 15,4 0-171-15,-1 0 32 0,8-1 69 16,-4 2-284-16,9-1-265 0</inkml:trace>
  <inkml:trace contextRef="#ctx0" brushRef="#br0" timeOffset="87219.43">22720 3910 2276 0,'0'0'29'0,"-14"7"35"0,14-7 33 15,0 0 22-15,-7 8 0 0,7-8-11 16,0 0 1-16,0 0-13 0,0 0-5 0,0 0 2 16,73-12-6-16,1 2-2 0,16-8-1 15,23-2-9-15,4 0-4 0,9-4-14 16,39-5-1-16,-42 7-11 0,-3-6 0 0,-4 6-6 16,-15 2-5-16,-11-1 4 0,-24 9-7 15,-13-1-5-15,-9 4-4 0,-11 3 2 0,-9 2-10 16,-5 1-16-16,-2-2-28 0,-1 5 1 15,-16 0-30-15,20 5-24 0,-20-5-22 16,13 7-38-16,-13-7-47 0,5 11-75 16,-5-7-98-16,0-4-145 0,-8 13 46 15,-2-9-149-15,10-4-109 0</inkml:trace>
  <inkml:trace contextRef="#ctx0" brushRef="#br0" timeOffset="88403.12">11129 6415 1927 0,'3'-15'168'16,"-3"15"21"-16,8-10 5 0,-8 10 5 0,3-12-8 16,-3 12-12-16,0-9-12 0,0 9-14 15,0 0-17-15,0 0-10 0,0 0-14 16,27-2 2-16,-27 2 0 0,36 18-1 0,1-6 2 15,10 10-4-15,9 3-3 0,1 0-11 16,9 9-6-16,-6-8-9 0,-10 2-4 0,23 5-7 16,-19-4-6-16,-4-4-4 0,0 3-5 15,-6-6-17-15,-8-1-42 0,-6-8-41 16,-6-5-39-16,-8 0-41 0,1-2-62 16,-7-6-89-16,-10 0-104 0,14-15-131 0,-11-1-43 15,-3-3 44-15,-3-9-304 0,-2-4-300 16</inkml:trace>
  <inkml:trace contextRef="#ctx0" brushRef="#br0" timeOffset="88636.89">11926 6310 2516 0,'-7'-18'171'16,"1"5"31"-16,3 6 21 0,-5 0 19 0,8 7-6 15,-6-11-19-15,6 11-26 0,0 0-20 16,0 0-18-16,-30 18-9 0,14 2 6 16,-14 17-8-16,0 9 9 0,-10 11-15 15,-1 5 0-15,-2-2 1 0,-1 1-18 16,5-1-18-16,2-3-13 0,7-11-9 0,10-5 4 15,4-6-10-15,2-7-10 0,1-6 0 16,3-1-14-16,3-6-23 0,-3-2-26 0,4-1-16 16,6-8-38-16,-4 2-61 0,4-6-68 15,0 0-76-15,0 0-72 0,0 0-109 0,4-25-216 16,2 15 51-16,-6-2 61 0,0 1-429 16,0 4-449-16</inkml:trace>
  <inkml:trace contextRef="#ctx0" brushRef="#br0" timeOffset="92319.85">8860 2585 2689 0,'-11'-8'-132'0,"11"8"15"0,0 0 37 0,0 0 18 15,-6-10 17-15,6 10 16 16,0 0 15-16,0 0 14 0,-4-10 4 0,4 10 12 15,0 0 0-15,0 0 10 0,-3-11 5 16,3 11 1-16,0 0 5 0,0 0-2 16,0 0 1-16,13-11 1 0,-13 11 6 0,14-10-4 15,2 2 2-15,-2 1 4 0,5-1-5 16,5-2 5-16,6-3 5 0,3 1-10 0,4-3-6 16,16-5 3-16,-2 2-6 0,-2 0 5 15,-5 7-1-15,-11-3 2 0,-6 7-1 16,3 0 0-16,-3 0-5 0,-1-1-5 15,-6 5-1-15,7-4 5 0,-7 4-1 16,0 1-3-16,0 2 0 0,-20 0-2 0,40 0-7 16,-17 2-2-16,-7-2 7 0,11 6-3 15,-3-3-6-15,-1-2 4 0,7 6-8 0,-3 1-1 16,6-2 1-16,-3 1 14 0,-3 3-9 16,3-2 4-16,-4-1 8 0,1 3-5 15,-4 2-5-15,4-1-2 0,-3 2 1 0,-2-1 7 16,5 2 4-16,-7 1-4 0,1-2-12 15,-2 2 11-15,5 5 2 0,-1-1-3 0,-7-1 10 16,8 6 2-16,-10-5-7 16,-1 1-3-16,-3 3 14 0,0-2 2 15,-3 4-9-15,-1-1 4 0,1 1 7 0,-4 0 2 16,-3 1 7-16,0 3-4 0,-7-4 2 16,4 2-5-16,-3 3 0 0,-8 1 1 0,4-5 0 15,0 5-5-15,-4-5-2 0,2-1 0 16,-6 0 5-16,2 0-3 0,-7 0-6 15,-11 6 5-15,11-6-2 0,-17 2-1 0,7 4-6 16,3-9-3-16,0-2 4 0,3-2-3 16,0 1 5-16,-3-1-4 0,0-4 0 0,7 0-2 15,0-3 6-15,-10 3 3 0,9-4-1 16,-6-1-3-16,3 1-5 0,-3 1 7 0,0-4 2 16,-3-1 0-16,3 1 0 15,-3-6-2-15,3 3-7 0,-7-2 4 0,4 0-4 16,0-2-4-16,0 0 2 0,6 0 0 15,0-2 6-15,-3 0 3 0,6-3-6 16,-6-1 1-16,0-1-3 0,4 0-1 0,2-1 2 16,-2-2 3-16,-1 3 3 0,4-4-2 15,-1 1 2-15,1-2 0 0,3 2-3 0,3-5-4 16,1 2 2-16,-1-3-8 0,1-2-1 16,-1-6-1-16,1-1-4 0,5 6 1 0,-2-8-4 15,7 4 3-15,-8-8-1 0,7 6-3 16,4 0-3-16,0-1-5 0,-4-2 6 15,7 3-2-15,0-4-2 0,4 1-4 16,-1-5 6-16,16-6-5 0,-8 3-7 16,11-2-6-16,2 1-17 0,6-1-23 0,0 6-20 15,10 2-28-15,0 5-27 0,0 2-32 16,-7 7-48-16,4 5-55 0,-7 4-49 0,0 0-74 16,0 1-129-16,3-1-77 0,5 3 64 15,-8 4-340-15,0 0-352 0</inkml:trace>
  <inkml:trace contextRef="#ctx0" brushRef="#br0" timeOffset="98370.07">6599 5042 2487 0,'0'0'-36'0,"-13"5"21"0,13-5 22 0,0 0 15 16,0 0 1-16,0 0 7 0,0 0-5 15,0 0-1-15,0 0 3 0,0 0-4 0,0 0 7 16,0 0 9-16,0 0 5 0,0 0 14 15,0 0 3-15,0 0 4 0,0 0-2 16,0 0 9-16,0 0-5 0,0 0 4 16,43 6-4-16,-43-6-18 0,33 1 2 15,-12-1 4-15,2 0-3 0,11-4 11 0,-4 1-2 16,9 3-2-16,9-5-3 0,-2 5-8 16,4-2-1-16,-1 2-3 0,22-4 1 0,-11 8 4 15,-10-8 5-15,3 4-4 0,20 0-11 16,1 4-1-16,-14-4-1 0,13 0 2 0,-3 5-7 15,-10-5 0-15,11 2 4 0,-5 4-8 16,-9-6 4-16,-8 0-2 0,5 0 3 16,-4-3 0-16,0 0-8 0,-3 1 3 0,2-1-1 15,2 3-5-15,-5-2 0 0,4-2 1 16,0 4-3-16,-3-1 7 0,0 1-6 0,-4-6 2 16,-7 6-3-16,2-1 0 0,-2-2 3 15,7 0-4-15,1-2-5 0,-4-1 1 16,-1 5-1-16,-2 1-1 0,7-6-3 15,-5 6 2-15,-2-1 0 0,-1 1 1 0,8-3-6 16,-4 3 2-16,0-3 2 0,0 1 2 16,0 2-1-16,0 0-3 0,4-5-4 15,2 1 4-15,1 3 0 0,-1 1-2 0,5 0 0 16,15-6 4-16,-6 5-2 0,10-5-1 16,-4 1 0-16,5 3 2 0,-14-2 2 0,-4 3-9 15,-3-2 6-15,-1 3-2 0,2-4 4 16,-7 1-5-16,2 3-1 0,-3-5 3 0,-3 5-1 15,-6 0 0-15,2-3-3 0,-3-3 4 16,1 5-3-16,-1-2 1 0,0 3 0 16,0-3-2-16,-3 2 7 0,-6-2-7 15,3 3 3-15,-4-3-2 0,-3 1-2 16,-3 2 1-16,-17 0 7 0,27-3-4 0,-27 3 3 16,26-2 0-16,-26 2-3 0,13 0 4 15,-13 0 3-15,0 0 0 0,24 0-3 0,-24 0 0 16,0 0-1-16,0 0-5 0,16-4 7 15,-16 4-1-15,0 0-5 0,0 0 1 0,24-1-12 16,-24 1-20-16,0 0-28 0,6-6-37 16,-6 6-50-16,4-4-74 0,-4 4-110 15,0 0-120-15,-4-14-180 0,4 14 77 16,-10-14 66-16,-3 3-324 0,-4 7-291 16</inkml:trace>
  <inkml:trace contextRef="#ctx0" brushRef="#br0" timeOffset="113155.08">2916 3085 2284 0,'-3'10'-33'16,"3"-10"33"-16,-10 7 26 0,10-7 24 16,-7 8 26-16,7-8 19 0,0 0 16 15,0 0-1-15,0 0 3 0,0 11 0 0,0-11 11 16,0 0-16-16,0 0 0 0,0 0-12 15,0 0 4-15,0 0-7 0,0 0-6 0,0 0-8 16,0 0-15-16,43-7 0 0,-9-7-6 16,3 2-5-16,15-9-2 0,-1 0-10 15,-12 7-3-15,-1 2-3 0,-8-1-1 16,-7 6-4-16,-6-1-8 0,2 4-3 16,-5-2-3-16,-4 1 5 0,-10 5-4 0,20-7-10 15,-20 7 5-15,0 0 1 0,0 0-1 16,0 0-7-16,0 0-1 0,-44 34 4 0,15-18 5 15,-18 9-11-15,7 0 7 0,-1-3 10 16,-8 3-12-16,5 3 5 0,4-6 0 16,1-4 1-16,12-3 5 0,7-2-9 0,0-5 6 15,0 3-2-15,7-4 1 0,-1 0-3 16,4-1 1-16,0-1 2 0,10-5 3 16,-13 6 6-16,13-6-2 0,0 0-2 15,0 0 5-15,0 0-7 0,0 0-2 0,0 0 1 16,33-28-2-16,-13 14 0 0,10-3 2 15,-3 2-1-15,-1-3-7 0,4 4-1 16,-10-1 3-16,1 5-5 0,-8-1 3 0,1 4-4 16,-2 0 3-16,-2 0-7 0,1 2 3 15,-11 5-6-15,13-10-3 0,-13 10-17 0,0 0-21 16,0 0-28-16,0 0-43 0,0 0-56 16,0 0-57-16,0 0-85 0,0 0-193 15,-27 19-56-15,20-16 69 0,7-3-284 0,0 0-266 16</inkml:trace>
  <inkml:trace contextRef="#ctx0" brushRef="#br0" timeOffset="114054.45">2166 4911 2276 0,'0'0'34'0,"0"0"20"0,-13-4 16 15,13 4 20-15,0 0 17 16,0 0 0-16,0 0-4 0,0 0 4 0,0 0-1 16,-10-7 7-16,10 7-11 0,0 0 2 15,0 0-15-15,30-21-7 0,-14 14 9 0,8-5-7 16,9-1-9-16,-3-2-8 0,3 0-3 16,-2 2-10-16,2 1 4 0,-6 2-9 15,6-2-5-15,-10 2-11 0,-6 4 2 0,0-1-9 16,-1 0-3-16,-6 3 0 0,-10 4-6 15,17-4-6-15,-17 4 4 0,0 0 6 0,0 0-10 16,0 0-3-16,0 0 8 0,0 0-10 16,-34 33-1-16,4-16 5 0,-9 8 2 15,5-4-8-15,-10 5 0 0,1 2 4 16,1-3-8-16,7-4 2 0,2-4 9 16,3-1 7-16,4 1 7 0,-1-5-4 0,10 1-1 15,-2-5 2-15,5 1 9 0,1 0 0 16,-1-3 5-16,5-1-2 0,-1 0 2 0,10-5 10 15,-11 9-5-15,11-9-9 0,0 0 7 16,0 0-10-16,0 0-3 0,0 0-5 16,47-29-1-16,-20 14 4 0,16-9-5 0,-6 8 1 15,10-4 0-15,-1-2-7 0,-13 4-27 16,0 3-27-16,-3-1-19 0,0 7-29 0,-9 0-36 16,-1 2-27-16,-1 0-41 0,-1 5-35 15,-9-3-50-15,5 5-66 16,-14 0-181-16,16-4 1 0,-16 4 63 0,0 0-227 15,0 0-181-15</inkml:trace>
  <inkml:trace contextRef="#ctx0" brushRef="#br0" timeOffset="117973.9">3363 2714 2023 0,'0'0'28'0,"-10"-10"28"0,7 2 12 15,3 8 11-15,-7-14 9 0,7 14 11 0,3-15-4 16,-3 5 0-16,4-1-6 0,5-3-2 15,1 2 5-15,1-4-3 0,8 0-2 16,8-5 3-16,17-7-7 0,-1 2 0 0,7-2-7 16,-4-3-8-16,28-2 1 0,-14 12-6 15,4-2 1-15,-1 0-14 0,-3 7-1 0,0-1-15 16,-14 9 6-16,-3 2-2 0,-6 3 3 16,0 1-6-16,-1 7-12 0,1 1-1 15,4 2 4-15,-2 0-9 0,11 13 4 16,-13-7-2-16,6 11-2 0,-6 0 3 15,3 6-6-15,0 3-1 0,0 1 4 0,-7 3 9 16,3-1-2-16,-15 3-1 0,9 1 5 16,-17-7 2-16,4 8 5 0,0 1 4 0,-7-5 7 15,-7-5 3-15,0-4 5 0,-9 9 1 16,2-1 1-16,-6 13 0 0,-13-1 3 16,0 1 0-16,-7-3-2 0,-13 6-1 0,-11-2 0 15,0 2-9-15,1-3-1 0,-14-10-1 16,4-1-1-16,-10-3-7 0,-1-5-4 0,11-12 1 15,-4-5-1-15,4 3-4 0,0-10 3 16,-7 0 12-16,-1-5-11 0,16-2-1 16,4-4 3-16,-15-4-5 0,2-2 1 15,4-5 2-15,7-2-3 0,-1-6-4 16,11 3-2-16,-7-5 10 0,0-3-11 0,6-1 3 16,8-4-12-16,-4-5 4 0,10 4-4 15,7-7-5-15,2 0-2 0,15 5-2 0,-10-6-2 16,5 2 8-16,11 5-8 0,0-4-1 15,0 6 2-15,8-17-6 0,4 1 5 0,9 5-4 16,9-1 0-16,13-9-3 0,-7 12 0 16,18-8 4-16,3 6 4 15,6-2-4-15,0 7-2 0,4 2 0 0,-14 9 1 16,1 3-5-16,-1 0-9 0,0 3-9 16,-16 5-5-16,-4 6-14 0,-6 1-11 0,-1 5-15 15,-5-2-6-15,-2 1-19 0,-2 1-11 16,4-1-12-16,-5 6-27 0,-3 0-19 0,4 0-23 15,-4 4-17-15,1 0-26 0,-2-1-29 16,2 4-31-16,-4-1-33 0,0-1-89 16,0 5-110-16,-3 0 47 0,-1-1-208 0,8 4-177 15</inkml:trace>
  <inkml:trace contextRef="#ctx0" brushRef="#br0" timeOffset="120537.87">766 7986 2093 0,'0'0'113'0,"0"0"9"15,0-10-11-15,0 10-2 0,0 0-19 16,0 0-8-16,0 0-5 0,0 0-6 0,0 0-2 16,13 31 7-16,-5-20 7 0,5 6-4 15,4-1 9-15,5 5 4 16,2-3-1-16,3-1 10 0,3-6 15 0,6-7 20 16,14-1 11-16,23-17 3 0,27-15 0 15,11-13-4-15,32-22 3 0,0-2-1 16,1-12-8-16,-5 3-14 0,-2-4-10 0,-13 5-16 15,-37 20-15-15,-2 4-5 0,-11 4-9 16,-10 7-6-16,-21 10-9 0,0 8-4 0,-13 6-11 16,-7 0-8-16,-6 5 0 0,-4 0-15 15,-2 2-34-15,2 4-28 0,-13 4-22 0,14-3-35 16,-14 3-32-16,0 0-40 16,25 11-43-16,-17 3-42 0,-5-7-63 0,3 5-73 15,1-2-180-15,-1 3 9 0,2-2 64 0,-8-3-296 16,3 6-285-16</inkml:trace>
  <inkml:trace contextRef="#ctx0" brushRef="#br0" timeOffset="125988.26">899 11144 2356 0,'0'0'35'0,"-16"-7"19"0,9 2 18 16,7 5 0-16,-4-13 6 0,4 13-5 15,14-19 12-15,-1 6-6 0,-2 2 6 16,12 0-11-16,10-4-6 0,17-9 6 16,4 7 2-16,-2 2-4 0,5-3-1 0,-10 11-6 15,-4-3-10-15,1 2-2 0,-1 1-10 16,0 3 8-16,1-2-7 0,-1 6-9 15,-10-2 6-15,11-4-15 0,-7 2 8 0,-7 1-31 16,0-1-57-16,-4 1-48 0,-6 0-54 16,3 1-58-16,-6-5-95 0,-4 0-184 15,-6-2 3-15,-7 9 53 0,0-12-114 0,0 12-53 16</inkml:trace>
  <inkml:trace contextRef="#ctx0" brushRef="#br0" timeOffset="126273.47">1423 10690 1703 0,'-10'-10'107'16,"0"2"5"-16,3 4-2 0,7 4-8 16,0 0-11-16,-7-11-11 0,7 11-3 0,0 0-8 15,0 0-12-15,0 0 4 0,0 0-4 16,54 8-1-16,-27-4-6 0,0 7 1 16,9-1-7-16,10 7 4 0,11 1-10 15,-7 1 8-15,0 6-17 0,-3-1 12 0,-4 2 0 16,-13-2-3-16,-3-8-6 0,6 19 3 15,-9-10-3-15,-4 15 4 0,-7-6-1 0,-7-5-11 16,-3 0 4-16,-9 4-5 16,0 1 0-16,-4-1-4 0,-10 9 8 0,-4-3-6 15,-6-2-28-15,6-9-34 0,5-3-24 16,-14 4-34-16,-1 2-33 0,11-8-37 16,-4-3-44-16,7-5-49 0,0-4-100 0,0 6-90 15,7-10-106-15,-4 1-61 0</inkml:trace>
  <inkml:trace contextRef="#ctx0" brushRef="#br0" timeOffset="148739.94">21383 9690 2180 0,'-7'-8'151'0,"7"8"32"0,0-22-17 0,-10 9 2 15,10 1-10-15,0-4 4 0,-3 7-12 0,0-4-15 16,-5 3-14-16,8-1-6 0,0 11-8 15,-3-11-13-15,3 11-4 0,-3-14-13 16,3 14-11-16,0 0-7 0,0 0-3 0,0 0-10 16,0 0-6-16,0 0-7 0,6 42-1 15,2-17 4-15,-5 4-9 0,4 4-1 16,-4 5 2-16,7 12 7 0,0 0-5 0,-7 1-1 16,4 2 7-16,-4-3-2 0,0-4 1 15,1-13-9-15,-1 9 1 0,1-9-2 0,-1 3-2 16,-3-5-5-16,0-6 1 15,3 0-2-15,-3-3 2 0,0-3-2 0,4-2 3 16,-1 0 14-16,-3-9 23 0,3 6 24 16,-3-4 10-16,0-10 15 0,0 12-9 0,0-12 2 15,0 0-26-15,0 0-5 0,0 0-11 16,0 0 3-16,-13-43-16 0,10 24-2 0,-1-9-5 16,4 0 3-16,-7-7-6 0,7 1 1 15,4-7-12-15,-4-11-1 0,0 4-2 16,3-2 0-16,1-2-5 0,-1-4 1 0,0-2-2 15,7 8-1-15,0-6-6 16,0 6 1-16,7 3 1 0,-4 0 0 0,7-2-9 0,0 10 4 16,1 2-5-16,-2 4 2 0,-5 8-1 15,-1 5-6-15,4-1 3 0,-8 3-3 16,9 2 0-16,-5 3 2 0,-1 3-4 16,2-1 0-16,-1 4-8 0,4 6 8 0,-4 1-7 15,1 4 3-15,2 6 3 0,-2 1-7 16,-1 3 7-16,-3 4-2 0,-3 7 4 0,0 1-1 15,-4 10 5-15,-6-5-1 0,-1 6-9 16,-2 1 5-16,-8 9-9 0,-2-2 7 16,-1-4-1-16,-10 1 3 0,0-9-5 0,5-2-1 15,-2-12 6-15,0 2-2 0,1-3 2 16,-1-7 8-16,2 6-6 0,-5-9 4 0,0 0 0 16,0 1 1-16,7-8-4 15,-3 6-1-15,3-7 1 0,4 4 8 0,-1-4-6 16,4 2-1-16,13-2 5 0,-20 2-3 15,10-2 0-15,10 0-7 0,0 0 1 0,-14 0-7 16,14 0 5-16,0 0-3 0,0 0 5 16,40 9 1-16,-17-5-8 0,4 6 6 0,6 1 1 15,-3 1-6-15,4 2 3 0,13 10 0 16,-8-2 3-16,4-3-1 0,1 6 9 0,-4 0-8 16,-4 0 3-16,-5 0 5 0,-8-4-4 15,-3 0 6-15,3 3-5 0,-3-5 7 16,-3 2-7-16,-4-4 6 0,1-2-4 0,-1-3 8 15,-3 1-7-15,1-3-26 0,-5 1-8 16,0-4-17-16,1-6-24 0,-4 5-74 16,-3-6-71-16,0 0-54 0,0 0-66 15,0 0-69-15,8-20-160 0,-5 9 1 0,0 3 63 16,0-3-330-16,0 1-321 0</inkml:trace>
  <inkml:trace contextRef="#ctx0" brushRef="#br0" timeOffset="149425.07">22832 9743 2455 0,'-3'-17'25'0,"0"9"12"16,3-3 17-16,0 11 9 0,6-27 4 16,5 12 22-16,-1-3 15 0,-1-3 6 15,5 2-7-15,2-3-9 0,11-1 8 0,-10 11 4 16,10-8-16-16,-7 5-4 0,0 0-11 16,3 8 0-16,8-4-4 0,-6 4-8 0,2 8-10 15,11 3 0-15,-5 1-6 0,16 10 3 16,-12 3-5-16,10 7-5 0,-7 1 6 15,-7 6 3-15,-3 4 2 0,0 2-3 16,-7 5 7-16,-10 1-2 0,-2 4-1 0,-5-8-2 16,-6 0 2-16,-3 10-5 0,-6 0-8 15,-2-6-2-15,-5 4 7 0,-5-5-4 16,-5-6 7-16,-8-5-6 0,8-8-1 0,-4-2 4 16,-1-11-5-16,-5 0 2 0,3-5-7 15,0-2 4-15,-4-4 1 0,4-4-1 0,-5-5-5 16,2-6-2-16,3 1-1 0,-7-11 1 15,3-5-6-15,4-2 3 0,10-4-8 16,2 4-1-16,8 0-2 0,7-2-5 0,-2-3-1 16,8 2-1-16,0-2 0 0,5-1-12 15,4-12-7-15,11 7-29 0,0 0-26 16,4 4-25-16,9 3-26 0,-13 11-41 16,3 9-36-16,0-4-31 0,1 6-29 0,-8 7-28 15,4 3-52-15,1-1-31 0,1 5-129 16,-5 0-22-16,7 0 51 0,0 8-188 0,-5-1-148 15</inkml:trace>
  <inkml:trace contextRef="#ctx0" brushRef="#br0" timeOffset="150089.41">24096 9618 1988 0,'0'0'103'0,"14"-11"12"0,-14 11 14 16,6-7-1-16,-6 7-11 0,7-7-6 0,-7 7-3 15,0 0-13-15,10-8-13 0,-10 8-1 16,0 0-4-16,0 0-14 0,13-9-4 0,-13 9-16 15,0 0 2-15,0 0 17 16,0 0 5-16,0 0-3 0,0 0-4 0,7 25 6 16,-7-14 0-16,0 3-9 0,0 4 4 15,0 3-1-15,0-1-9 0,0 5 7 0,0 2-6 16,0 1 0-16,-4 0-4 0,4-2-3 16,0 5-6-16,0-5 0 0,4 5-1 15,-4-1-1-15,3 2-11 0,7 0 5 0,-3-1 1 16,3 2 0-16,0-5-8 0,3-2-4 15,0 2 5-15,4 0 3 0,-1-9-8 0,5 5 4 16,-4-8-1-16,-1 1-11 0,4 1 10 16,1-3-3-16,-2-5 0 0,5-3 5 0,-1 1 1 15,0-2 4-15,0-3 1 16,4-3-2-16,-3-3 4 0,-1-3 0 0,3-2 2 16,-2 0-6-16,2-9 3 0,-2 0 0 15,0-2 2-15,1-3-3 0,-1-14-3 16,3-3 0-16,-10 5-5 0,-1-7-1 0,-2-8-6 15,-4 2-3-15,-7 7 2 0,3-8-4 16,1 7-1-16,-7 8 5 0,0 5-3 0,0-3 5 16,0 6 1-16,0 4 3 0,0 1-1 15,0 3-1-15,0-1-4 0,0 3-3 0,4-1 3 16,-4 7-6-16,0-1-6 0,-4 0-25 16,4 10-28-16,-4-15-42 0,4 15-16 15,-6-7-41-15,6 7-60 0,0 0-55 16,0 0-86-16,0 0-88 0,-27 17-153 15,21-9 54-15,-1 0-350 0,4 3-370 0</inkml:trace>
  <inkml:trace contextRef="#ctx0" brushRef="#br0" timeOffset="151790.84">25629 9576 2546 0,'0'-11'-13'0,"0"-3"48"15,-3 6 37-15,3 8 37 0,-3-17 23 16,3 17 12-16,0-11 4 0,0 11 0 0,0 0-3 16,0-14-11-16,0 14-10 0,-7-7-12 15,7 7-11-15,0 0 1 0,0 0 21 0,0 0 4 16,4 49 9-16,-1-24 15 0,0 8 4 16,7 16 11-16,-6 2 5 0,6-1-9 15,-4 6-7-15,1 2 0 0,0-1-5 0,-4 1-17 16,0-4-1-16,4 2-16 15,-4-3-10-15,0-14-12 0,1-3 3 0,-4-10-13 16,3-1-10-16,0-1-10 0,-3-8 2 16,4 1-8-16,-4-3 5 0,0-3-4 0,0 3-18 15,3-4-29-15,-3-10-33 0,0 9-39 16,0-9-73-16,4 6-46 0,-4-6-53 0,0 0-77 16,0 0-69-16,-11-40-53 0,8 16-59 15,-7-8-129-15,4 0-9 0,2-4 64 16,-9-14-404-16,0 6-445 0</inkml:trace>
  <inkml:trace contextRef="#ctx0" brushRef="#br0" timeOffset="152026.57">25326 9685 2739 0,'-20'-13'-59'0,"7"3"43"16,0-1 34-16,3 7 26 0,-1-6 33 16,2 5 17-16,9 5 0 0,-10-7-6 15,10 7 10-15,-11-7-9 0,11 7 1 0,0 0-2 16,-3-11-8-16,3 11 0 0,17-13-3 15,-4 12-14-15,14-7 1 0,9-2-10 0,4 3-3 16,23-10-8-16,5 1-4 0,2-1-5 16,-4 0 4-16,1 1-11 0,-1 6 3 0,-3 3-15 15,-6-6 2-15,-13 5-36 0,-7-2-35 16,-7 8-55-16,-4-1-37 0,1 3-46 16,-4-6-49-16,-3 6-56 0,0 0-118 15,0 6-83-15,-3-3 53 0,-1 5-147 16,1-1-92-16</inkml:trace>
  <inkml:trace contextRef="#ctx0" brushRef="#br0" timeOffset="152390.26">27016 9615 1917 0,'6'-18'207'0,"-6"11"20"0,0 7 14 16,5-10-17-16,-5 10-15 0,0 0-15 16,6-11-21-16,-6 11-20 0,0 0-10 15,0 0 2-15,0 0 6 0,6 41 4 0,-6-19 7 16,4 6 4-16,-1 5 9 0,-6 6 0 16,3-2 1-16,3 20 20 0,0 1-3 0,-3 2-18 15,-3 1-3-15,9-7-13 0,2 6-14 16,-2-4-17-16,-6-13-8 0,4-10-14 0,2 6-12 15,-6-11 6-15,0-3-19 0,3 0-6 16,0-9-2-16,-3 0-9 0,0-1-27 16,5-5-29-16,-5-1-35 0,3-3-76 0,-3-6-59 15,0 0-71-15,0 0-83 0,10-31-80 16,-7 15-63-16,-3-9-108 0,-3-3-122 16,3 0 66-16,-4-4-514 0,-2-1-606 15</inkml:trace>
  <inkml:trace contextRef="#ctx0" brushRef="#br0" timeOffset="152640.23">26806 9744 3226 0,'-10'-12'-67'0,"0"-1"45"0,0 9 33 15,3-4 37-15,7 8 15 0,-6-13 14 0,6 13-8 16,-3-9-1-16,3 9 1 16,0 0-5-16,-4-9 1 0,4 9-7 0,0 0-6 15,24-11-7-15,-1 3 3 0,-3 1-9 0,10 0 10 16,3-4-5-16,4 1-1 0,7 3-9 15,-8-3-3-15,4-1-8 0,-1 7 6 16,-5-4-2-16,3 1-11 0,-7 4 2 0,3-1-44 16,-6 1-50-16,-4-2-51 0,-3 5-48 15,-3 2-50-15,-4 1-61 0,-3 1-99 16,-4 3-137-16,2 2 54 0,-5 0-191 0,-6 4-155 16</inkml:trace>
  <inkml:trace contextRef="#ctx0" brushRef="#br0" timeOffset="152856.84">26856 10275 1965 0,'-23'25'62'0,"6"-10"23"16,0 0 8-16,8-2 9 0,-1-5 8 15,6 3-6-15,0-1 9 0,4-10 16 0,-9 12-14 16,9-12 25-16,3 16 7 0,-3-16 8 16,20 9-5-16,-3-9-6 0,3 3-5 0,7-6-10 15,3 1-13-15,6-4-14 0,4-1-8 16,7 3-13-16,-4-4-7 0,-2-2-9 15,2 0-3-15,-4-1-5 0,2 3-5 0,2-3-19 16,-3-2-32-16,13-1-50 0,-13 2-66 16,-4-1-61-16,-6 1-66 0,4-5-86 15,-4 6-150-15,-7-3-81 0,1 3 62 16,-1-3-243-16,0 3-231 0</inkml:trace>
  <inkml:trace contextRef="#ctx0" brushRef="#br0" timeOffset="153191.12">28036 9607 2350 0,'7'-17'199'16,"-4"3"21"-16,-3 6-1 0,0 0-2 0,0 8-6 15,4-10-17-15,-4 10-14 0,0 0-22 16,0 0-19-16,0 0-18 0,0 0-4 15,0 0 4-15,0 0 16 0,13 26 22 16,-7-1 13-16,2 0 4 0,-5 0-2 0,3 11 2 16,4 12-15-16,1 2 0 0,-2 0-25 15,-2 2-12-15,-1 4-5 0,2-2-9 0,-2 0-8 16,-3 2-11-16,4-4-2 0,-4-2-10 16,3-8-53-16,-1-9-57 0,-5-2-64 0,0-3-40 15,6-3-55-15,-6-9-62 16,3 1-60-16,0-6-64 0,1-4-128 0,2-1-167 15,-6-6 42-15,14-3 61 0,-14 3-410 16,19-15-455-16</inkml:trace>
  <inkml:trace contextRef="#ctx0" brushRef="#br0" timeOffset="153462.87">28546 9707 2956 0,'3'-27'123'0,"1"-2"35"0,2 13 42 16,-3 0 21-16,-3 7-2 0,0-1-11 0,0 10-34 15,5-13-20-15,-5 13-17 0,0 0-16 16,0 0-7-16,0 0 3 0,0 0 6 16,9 39 19-16,-2-14 16 0,-4 0 7 0,0 11 0 15,8 12-9-15,-5 7-1 0,1-5-14 16,-1 3-15-16,5 4-7 0,-1-6-12 16,-4 5-12-16,0-6-4 0,2 2-8 15,-2-10-7-15,-2-3-6 0,-1-7-18 0,3-3-53 16,1-4-64-16,-7-4-62 0,4 0-41 15,-1-7-38-15,-3-2-30 0,0-5-61 0,0 1-99 16,0-8-97-16,0 0-175 0,-20-33 11 16,-1 0 73-16,-1-13-446 0,-5-1-504 15</inkml:trace>
  <inkml:trace contextRef="#ctx0" brushRef="#br0" timeOffset="153690.04">28102 9801 3057 0,'-16'-8'72'0,"3"0"29"0,3-1 10 0,3 8 4 15,7 1 2-15,-10-7-17 0,10 7-5 16,0 0-8-16,0 0-14 0,0 0-6 16,0 0-8-16,0 0-3 0,0 0-11 0,0 0 9 15,0 0-12-15,37 37-4 0,-13-17-6 16,9 6 3-16,6 5-4 0,4 2-1 0,-2 2-2 16,2-3-3-16,4 4-46 0,-1-7-46 15,1 4-68-15,3-6-63 0,-6-4-80 16,-8-9-111-16,-2-1-172 0,-8-5 50 0,1-5-275 15,3-3-274-15</inkml:trace>
  <inkml:trace contextRef="#ctx0" brushRef="#br0" timeOffset="154306.62">30252 9730 2289 0,'24'-11'10'0,"-4"4"28"0,0 2 18 15,-10-1 12-15,0 5-1 0,-10 1 10 0,17-7-2 16,-17 7-3-16,13-6 10 0,-13 6-18 16,0 0-1-16,0 0-6 0,0 0-4 15,0 0-9-15,0 0-2 0,-30-12-5 0,30 12 6 16,-33-6 11-16,16 6-9 0,-6 0-1 15,0-1 0-15,-4 1 7 0,-3-3-7 0,-3-2 5 16,-1 5-5-16,7-3-1 0,-3 3-4 16,4 0 4-16,-1 0 3 0,0 0-5 15,1 3-3-15,3-6 7 0,-1 3 8 16,4 3 3-16,0-3-7 0,20 0-4 0,-33 0-4 16,19 5-10-16,1-2-1 0,13-3-7 15,-23 1 3-15,10 5-2 0,5 1 0 16,-1 1-5-16,2 2-1 0,1 2 8 0,3 6 7 15,-2 2 18-15,5 5 8 0,0 1 2 16,8 13 11-16,-5-3 8 0,4 18 10 16,-1 0 12-16,0 2 1 0,5-3 10 0,-4-3 12 15,-1 1-7-15,5-1 12 0,-8-4 3 16,0-10-5-16,4 3-2 0,-1-4-10 0,-3-3-8 16,4 1-12-16,0-8-1 0,0 0-7 15,-1-3-11-15,0 0-8 0,2 1 3 16,-2-5-11-16,1-3 1 0,3-4-7 0,0 6 2 15,3-9-9-15,4 3 3 16,3-4-6-16,0 0 4 0,7-1-15 0,0-4-7 16,-5 1-16-16,2 0-33 0,2-6-33 15,-2 0-34-15,0 1-50 0,-2-5-39 0,2 0-52 16,-4-2-69-16,-7 1-51 0,1 0-72 16,-4-5-83-16,-4 1-158 0,-3 1 16 15,0-2 66-15,-3 3-418 0,-3-5-475 0</inkml:trace>
  <inkml:trace contextRef="#ctx0" brushRef="#br0" timeOffset="154507.84">29863 10365 2937 0,'-17'-3'56'0,"4"0"36"0,13 3 28 0,-17-4 14 16,17 4-3-16,0 0-12 0,-10-5-6 16,10 5-13-16,0 0-12 0,0 0-8 0,30-25-10 15,-6 18-13-15,6-10-3 0,3 9-1 16,4-9-4-16,-4 6-8 0,3-3-4 15,-2 6-9-15,-1-3-12 0,-3-2-29 0,-6 6-33 16,-4 0-27-16,-7-1-28 0,0 4-46 16,1 4-20-16,-14 0-19 0,0 0-35 15,0 0-32-15,12 0-42 0,-12 0-67 0,0 0-112 16,0 0 40-16,-26 19-112 16,13-12-47-16</inkml:trace>
  <inkml:trace contextRef="#ctx0" brushRef="#br0" timeOffset="156107.26">21207 11955 1603 0,'0'0'38'0,"-5"-15"45"0,5 15 33 16,0-18 29-16,5 11 33 0,-5 7 12 0,-5-18-2 16,5 18-5-16,0-13-21 0,0 13-14 15,0 0-6-15,0-12-22 0,0 12-9 16,0 0-3-16,0 0-1 0,17 44-2 16,-4-15-6-16,8 10 9 0,2 3-6 0,-7 4 4 15,14 4-15-15,-6 3 7 0,3-6-9 16,-7 1-3-16,7-3 1 0,-8-1 0 15,5-3-5-15,-4-14-8 0,-7-7 2 0,0-1 16 16,-2-2 58-16,-2-10 18 0,9-6 5 16,1-5-2-16,1-11-18 0,17-10-12 0,-4-10-15 15,-3-11-10-15,3-12-13 0,-3-9-12 16,-13 1-10-16,0-7-7 0,-7 16-7 0,0 2-9 16,-7 2-1-16,4 11-13 15,-4 6-5-15,4 3-9 0,-4 12 2 0,-3 0 0 16,4 4-23-16,-1 0-42 0,0 1-47 15,0 4-40-15,1 2-15 0,2-1-20 0,5 7-27 16,-2-3-45-16,5 4-47 0,-4 0-47 16,-10 3-32-16,20 0-59 0,-20 0-70 0,0 0-152 15,16 3 75-15,-16-3-445 0,13 6-480 16</inkml:trace>
  <inkml:trace contextRef="#ctx0" brushRef="#br0" timeOffset="157257.94">22843 11826 2960 0,'0'-14'57'0,"0"14"20"0,0 0-4 0,3-11 12 16,-3 11-6-16,0 0-20 0,0 0-3 15,0 0 8-15,0 0 2 0,-6 36 11 0,3-15 3 16,-2 11-3-16,2-6 7 0,0 9-5 15,6 1 2-15,-9 17-4 0,3-3 3 16,3-6 1-16,-4-6-4 0,4 2-4 16,-3 0-10-16,6-2 0 0,-6-1-7 0,6-2 0 15,1-2-11-15,-1-6-10 0,-3-8 7 16,0 2-6-16,3-3 1 0,-3-3 7 0,0-1-3 16,0-3 19-16,3-4 18 0,-3-7-6 15,0 0-6-15,0 0-10 0,0 0-6 16,21-25 4-16,-18 7-11 0,6-4-6 0,-5-3-5 15,0 0 5-15,2-7-11 0,-2-3 1 16,2-1-10-16,-3 4 1 0,0-4-2 16,5 3-4-16,-2-3 5 0,-2 1-8 15,2 0 4-15,1-1-9 0,-4 3 1 0,11 1 8 16,-11 6-8-16,0 1-1 0,4 0-2 16,0 1 5-16,-7 7-1 0,3 3-4 0,0-5-2 15,4 9-4-15,-4 3-5 0,0-1-1 16,-3 8 6-16,14 0-5 0,-14 0-2 0,23 15 10 15,-13 3-7-15,10 6 0 0,-3 1 4 16,-1 4 2-16,4 10 2 0,7 1-2 0,0 3 2 16,-3 0-3-16,-2 0 0 0,-8-11 1 15,5 7 5-15,-1-5-6 0,-6-7 1 16,6-4 6-16,-9-3-1 0,-2-6-3 0,3 2 5 16,0-4 3-16,-7-2 2 15,4 1 11-15,0-4-4 0,-4-6-1 0,-3-1-7 16,0 0 4-16,20-14-2 0,-13 2 1 15,-4-3-5-15,7-2-3 0,0-7 3 0,-3-1 0 16,6-1-4-16,-6-7 2 0,13-12-4 16,-10 6 3-16,7-5-8 0,-1 5 9 0,-2 3-8 15,-5 5 6-15,4 10-3 0,-2 1 0 16,-5 3-4-16,1 0-5 0,-1 2-1 0,-1 9-4 16,4 1-2-16,-6 2 7 0,-3 3-3 15,21 8 8-15,-11-2-2 0,-4 13-3 0,5 1 6 16,-2 6-3-16,-2 5 4 0,-1 2-4 15,1 2 4-15,0 15 5 0,6 0-3 16,-7 0 0-16,2 0-19 0,2 1-19 16,-1-2-34-16,2-17-22 0,5 12-43 15,-2-10-56-15,-1-7-60 0,0-2-52 0,4-7-54 16,-4-8-104-16,4-6-134 0,3 2 62 16,-4-6-370-16,5 0-386 0</inkml:trace>
  <inkml:trace contextRef="#ctx0" brushRef="#br0" timeOffset="158025.74">24390 12062 2680 0,'3'-12'54'16,"6"3"21"-16,-5 2 2 0,-4 7-10 0,0 0-10 16,4-9-9-16,-4 9-3 0,0 0-2 15,0 0-3-15,0 0 12 0,0 0 9 0,0 0 11 16,6 33-5-16,-6-21 8 0,0 1 0 15,4 1-3-15,-8 4-5 0,8 0-8 16,-4 4 2-16,0 0-4 0,3 1-8 0,-3 7 6 16,0-2-9-16,3 5-5 0,0-2 3 15,-3-3-13-15,0 2 3 0,0-1-3 0,0-8-1 16,3 1-11-16,-6-4 2 16,6 2 2-16,-3-8 4 0,0 2-5 0,0 0 1 15,4-4 12-15,-4-10 9 0,-4 19 18 16,4-12 9-16,0-7 0 0,0 0-13 0,0 0-1 15,0 0 0-15,0 0-4 0,0 0-16 16,0 0 3-16,-9-41-6 0,6 21-6 16,-1-2 1-16,-2-6-6 0,2 0 1 0,0-4-6 15,1-4 3-15,0 7-8 0,3-6 2 16,3-2-3-16,0 1-6 0,1 1 2 0,3 3-2 16,0-1 4-16,2-2-8 0,8-5 6 15,-1 8-2-15,-2 1-6 0,-1 5 5 0,8-6-2 16,-5 11 5-16,4-1-6 0,4 1-6 15,-5 0 4-15,5 6-1 0,-1 5-2 16,-2 3-3-16,-2-1 4 0,4 7-3 16,-2 1 0-16,-2 1 2 0,2 6-10 15,-1 1 13-15,-7 2-6 0,4 5 4 0,-7 2 1 16,-1 1-7-16,-2 6 11 0,-7-4-7 16,0 1 6-16,-4 4 0 0,-2 6 3 0,-4-3-8 15,-4 2 7-15,-2-2-7 0,-10 5 8 16,2-4-10-16,5-8 8 0,1-3-1 0,-5 0-4 15,7-5 3-15,-1-1 2 0,4 1-4 16,-1-3 2-16,1-1 3 0,3-2-2 16,0 2 4-16,0-4-4 0,10-5 6 0,-14 10-2 15,14-10 5-15,-10 7-5 0,10-7-2 16,0 0-2-16,0 0-1 0,0 0-1 16,0 0 2-16,0 0-5 0,40 8 1 15,-23-8 2-15,10 4 0 0,-3-1-5 0,1 1 3 16,5 7-2-16,-3-4 4 0,11 6 3 15,-5-1-4-15,-3 6-4 0,0-5 5 0,-4 2-3 16,1 5 2-16,-4-5 2 0,-3 4-3 16,-7-1-7-16,1-5-24 0,-1 2-15 0,0-5-14 15,-2 2-18-15,-2-2-30 0,-2 0-30 16,-1 1-29-16,2-7-43 0,-8-4-73 16,0 0-73-16,0 0-139 0,0 0-57 0,0 0 64 15,0 0-260-15,0 0-239 0</inkml:trace>
  <inkml:trace contextRef="#ctx0" brushRef="#br0" timeOffset="159974.41">25580 12001 2217 0,'3'-14'56'0,"4"-3"31"0,-11 2 25 0,4 5 14 15,0-2 1-15,0 1 15 0,0 11 3 16,0-21-7-16,0 21 5 0,-6-11-12 0,6 11-14 15,0-14-6-15,0 14-15 0,-4-10-6 16,4 10-14-16,0 0-2 0,0 0-18 16,0 0-1-16,0 0-6 0,-40 10-9 0,27 1 0 15,2 3 1-15,-5 1-8 0,2 6-4 16,1 0-4-16,-4 4-3 0,4 1-4 16,4 5 1-16,1 1-1 0,-1 1-3 15,5 2 6-15,4 0-8 0,4 2 1 0,5 10-1 16,2 2 1-16,5-10-4 0,1 5 2 15,-4-10 5-15,4-7-3 0,4 1-1 0,-2-3 0 16,1-5 3-16,4-4-3 0,-2-2-2 16,-1-4 9-16,2-3-6 0,1-4-1 15,-1-1 6-15,0-4-8 0,1-7-1 0,-1 5 2 16,-3-6-1-16,-3-2 1 0,-1-1 0 16,-2 2-5-16,-5-3 3 0,-2 2 3 0,-1 2-6 15,-1-4 2-15,-10 6 2 0,5 8-9 16,-3-24 4-16,-7 10-1 0,1 3 0 15,1 4-5-15,-5-4 2 0,7 3 4 16,-8 0-4-16,4-2 6 0,1 3-3 16,2-1 7-16,-3-1 0 0,3 2 3 0,7 7 3 15,-13-14-4-15,9 6 0 0,1-2-4 16,3 10-4-16,3-18-1 0,4 6-2 0,10-2-5 16,3 1 4-16,10-2-2 0,3 0-1 15,0 2 0-15,1 1-2 0,2 5 3 0,-6-1-2 16,0 5-5-16,-3 1 0 0,0 4 0 15,0 6 6-15,-4-4-6 0,0 12 2 16,-3-4 0-16,-3 6 2 0,-1 2-2 16,-6 0-1-16,4 5 3 0,-8-4 7 15,1 3-10-15,-1-2 5 0,-1 3 2 0,-2 0 0 16,0-4 1-16,0-4 5 0,0-1-9 16,-3-2 5-16,4 1 0 0,-1-5-3 0,-3 1 0 15,0-11-26-15,3 17-22 0,-3-17-42 16,3 8-34-16,-3 1-46 0,5-4-49 0,-5-5-56 15,0 0-63-15,6 7-113 0,-6-7-89 16,10 3 57-16,-10-3-255 0,0 0-228 16</inkml:trace>
  <inkml:trace contextRef="#ctx0" brushRef="#br0" timeOffset="160856.84">27166 11965 2190 0,'17'-14'53'0,"-4"4"22"0,-3 3 7 16,0-2 7-16,-3 0 5 0,-1 2 7 15,-2-1 9-15,-4 8-10 0,3-14 8 0,-3 14-19 16,3-12 3-16,-3 12-9 0,-6-10-7 16,6 10-10-16,-20-7 0 0,20 7-14 0,-27-3 6 15,10 6-4-15,-6 1-13 0,3 0 1 16,-3 5-4-16,7-1 8 0,-8 0-6 0,4 2 8 16,-1 4 6-16,5-4-4 0,-1 5 7 15,1 0 7-15,2 2 7 0,4 1 5 16,-2 7 7-16,1 0 15 0,1 1 9 15,0 5 13-15,7 2 13 0,-1 2-5 16,1 0 6-16,3 2 16 0,0 3 4 0,-7 10 5 16,7-5 0-16,4-5-3 0,-1 0-9 15,-3-2-11-15,3-1-2 0,1-2-11 0,-1 0-6 16,-6-7-18-16,6-1-2 0,1-2-11 16,2-2-6-16,-3-3-7 0,-3-6-9 0,4-1-4 15,-4-1-4-15,0-1-2 0,0-1-26 16,0-10-23-16,3 17-30 0,-3-12-39 15,0-5-35-15,0 7-77 0,0-7-73 0,0 0-70 16,0 0-69-16,0 0-56 0,3-26-50 16,-6 13-71-16,3 1-87 0,0-1 53 15,-3-2-466-15,3 0-537 0</inkml:trace>
  <inkml:trace contextRef="#ctx0" brushRef="#br0" timeOffset="160992.13">26896 12541 2987 0,'3'-14'-99'15,"-3"-1"35"-15,4 3 23 0,3-1 21 0,-4 1 9 16,0 2 11-16,7-3-3 0,1 1 1 15,-2-1 7-15,1 2-6 0,7 0 3 16,-4 1 3-16,4-2-9 0,2 4-1 0,2-2-6 16,2 0-41-16,1 0-43 0,2 2-54 15,-3 1-35-15,11-7-52 0,3 6-84 0,3-5-259 16,-4 2-80-16</inkml:trace>
  <inkml:trace contextRef="#ctx0" brushRef="#br0" timeOffset="161440.29">28043 12055 1835 0,'7'-8'154'0,"-7"8"24"0,0 0 21 0,3-13-11 16,-3 13 9-16,0 0-4 0,0 0 1 15,0-9-12-15,0 9-8 0,0 0-5 16,0 0-19-16,0 0-13 0,0 0-13 16,0 0-18-16,0 0-10 0,0 0 0 0,0 0 7 15,0 0 7-15,-10 45 4 0,6-24 2 16,-2 10 9-16,-1 5-1 0,-3 14 1 0,3 1-5 16,-3 6-7-16,4-1 3 15,-1-3-10-15,1-1-3 0,2 1-9 0,4-11-4 16,-3-5-7-16,6-1-3 0,-3-6-16 0,0-3-2 15,0-2-6-15,4-2-1 0,-1-3-2 16,0-6-6-16,4 4 8 0,-4-4-2 0,4-3-3 16,6 2-3-16,0-6-2 15,8-2-5-15,2 1 8 0,6-5-8 0,-2 2-9 0,-3-3 1 16,2-3-1-16,1 2-5 16,3-5-2-16,-3 4-37 0,-4-3-30 0,3 0-37 15,-2-1-41-15,-4 2-37 0,3-1-50 16,-6 0-66-16,3 0-66 0,0 5-56 15,-3-3-91-15,-1-1-156 0,1 1-2 0,-1 0 67 16,5-4-431-16,-1 2-485 0</inkml:trace>
  <inkml:trace contextRef="#ctx0" brushRef="#br0" timeOffset="161807.81">29533 12241 3028 0,'-3'-8'112'0,"3"8"46"16,-4-13 27-16,4 13-2 0,0-11-3 0,0 11-23 16,0 0-18-16,0 0-16 0,0 0-11 15,0 0-5-15,0 0 12 0,0 0 1 16,-3 32 22-16,3-14 16 0,0 10 28 15,-3-3 4-15,3 8-7 0,0 5 2 16,0 1-15-16,3 1-7 0,-3 14-6 0,0-8-16 16,0 7-16-16,0-9-7 0,0-6-9 15,0-2-10-15,0-7-10 0,0 0-9 0,0-4-3 16,0-1-8-16,3-6-9 0,-3-1-21 16,0-2-24-16,0-3-36 0,0-2-42 0,0-2-49 15,0-8-96-15,0 0-90 0,0 0-101 16,0 0-122-16,17-33-131 0,-17 12-78 15,0-4 86-15,-4 0-591 0,8 6-696 0</inkml:trace>
  <inkml:trace contextRef="#ctx0" brushRef="#br0" timeOffset="162040.87">29272 12384 3525 0,'-19'-9'-39'0,"-1"-1"38"0,10 3 37 15,0-4 25-15,3 5 27 0,0-1 4 16,7 7 8-16,-9-7 1 0,9 7-1 0,-7-11-8 15,7 11-6-15,-4-11-3 0,4 11-13 16,7-15-8-16,3 5-9 0,7 0 3 16,9-1-7-16,7-1-10 0,8 2-1 0,8-7-4 15,5 5-4-15,3-5-9 16,-14 10-20-16,1 0-26 0,-5 0-34 0,-2-1-40 16,-4 1-35-16,-3 4-40 0,-6 1-30 15,-4 4-44-15,-4 1-60 0,-5 1-99 0,-5 3-124 16,1 7 47-16,-7-3-232 0,0 6-208 15</inkml:trace>
  <inkml:trace contextRef="#ctx0" brushRef="#br0" timeOffset="162307.1">29349 12915 2073 0,'-20'22'-4'0,"7"-4"39"0,4-7 16 16,1 0 14-16,-2-1 7 0,4-2 16 15,3-1 5-15,3-7 15 0,-3 13 18 0,3-13 10 16,3 12 11-16,6-5 2 0,4-1 7 15,4-5 2-15,4-1-7 0,6 0-11 16,3-1-7-16,3-2-17 0,10-4-10 16,0-1-7-16,-3-2-9 0,13-2-9 15,-6 2-10-15,-7 0-3 0,1 2-12 0,-8 2-5 16,-3 2-27-16,-4-3-29 0,-3 2-32 16,-2 2-44-16,-5 1-32 0,-2-2-20 0,-14 4-14 15,23 0-15-15,-23 0-28 0,0 0-39 16,10 9-55-16,-10-9-96 0,0 0-129 15,0 0 37-15,0 0-173 0,0 0-143 0</inkml:trace>
  <inkml:trace contextRef="#ctx0" brushRef="#br0" timeOffset="165624.16">19216 15408 1848 0,'3'-17'-14'0,"-3"17"30"0,0-11 20 0,7-3 20 16,-4 3 18-16,0 1 13 0,-6-2 17 16,3-5 11-16,0 9 13 0,-3-9-5 0,3 6 3 15,-7-3 0-15,4 3 0 0,-6-3-8 16,1 6-7-16,-5-2-13 0,-4 2 2 0,-2 2-11 15,-8 5-3-15,0 1-5 0,-3 4-12 16,-10 4-3-16,10 5-5 0,-17 6-9 16,14 2-1-16,-7 5-9 0,4 8 6 0,3 3-9 15,2 5 1-15,11 6-1 16,3 0-6-16,1-1 5 0,6 4-4 0,3 5-3 0,7-2-3 16,7 0 1-16,3-1 3 15,6-9-4-15,1 4-7 0,7-7 0 0,-1 1 0 16,3-10 2-16,7 0 3 0,-6-9-2 15,6-6-4-15,5-4 7 0,-2-4-2 0,-2-6-7 16,5-3-1-16,5-7-8 0,16-3-53 16,-7-8-41-16,4-1-71 0,-4-2-52 15,-7-1-69-15,2-2-68 0,-9 8-104 0,-9 0-90 16,-6 7 41-16,-1-1-198 0,0 3-189 16</inkml:trace>
  <inkml:trace contextRef="#ctx0" brushRef="#br0" timeOffset="166541.01">20413 15299 2093 0,'0'-9'87'15,"0"9"30"-15,-3-16-5 0,3 16 11 0,-8-8 14 16,8 8-19-16,0 0-8 0,0 0-4 15,0 0-11-15,0 0 4 0,0 0 22 16,0 0 12-16,0 0 7 0,5 36 6 0,-5-11 2 16,-5 3 5-16,10 8-4 0,-5 6-2 15,-5 12-2-15,2 4-3 0,-3-1 0 16,2 1-16-16,1-2-11 0,-3 2-17 0,-1-5 4 16,3 0-12-16,1-9-11 15,6-8-6-15,-6-1-7 0,3-7-9 0,0-2 2 16,0-5-11-16,0-1-4 0,0-5-2 0,0-3 0 15,0 1 9-15,-3-1-8 0,3-12 31 16,0 14 13-16,0-14-11 0,0 0-11 16,0 0-10-16,0 0 7 0,0 0-4 0,0 0-12 15,10-44 1-15,-3 19-5 0,-1-10-24 16,-3 0 0-16,7-17-2 0,1-3-4 0,-2-3-4 16,-2 5 22-16,-1-5-17 0,5 7-7 15,2 1 3-15,1 0 1 0,-4 1-6 16,2 6 4-16,2-3-10 0,2 4 5 15,-2 9-2-15,2 4-8 0,-5 1 23 0,5-1-25 16,-2 11 4-16,-4-3-6 0,3 2 0 16,4 2-4-16,-7 9 3 0,3-2 3 0,4 2-3 15,-4 2 5-15,0 6-6 0,1 0 6 16,-4 6-3-16,6 3 10 0,-5 7-14 0,-2 3 5 16,1 7-4-16,-7-1-3 0,-3 6-6 15,0 8-6-15,-6 11-11 0,-4-3-10 16,-7 0-7-16,1 2-1 0,-4-7 8 0,3-9-2 15,-6 4 4-15,-1-10 5 0,1-4 6 16,3-9 0-16,3 2 10 0,-2-4 0 0,2-2 5 16,-4-6 2-16,5 3-3 15,2-7 5-15,2 1 1 0,12-1-3 0,-21-1 10 16,21 1-7-16,-13-7 2 0,13 7 1 16,-6-6-3-16,6 6 1 0,0-8 0 0,0 8 3 15,16-7-5-15,-2 3 2 0,2 8 0 16,4-1 10-16,10 1-2 0,4 6-7 0,-1 2 3 15,0 1 4-15,17 10 3 0,-7-3-4 16,0 5 0-16,4 1 0 0,-17-2 4 0,-3-2 0 16,0-1-1-16,6 5 3 0,-9-1 4 15,-5-4-2-15,-2-4-2 0,0-2-10 0,-7 0-22 16,0-2-28-16,3-3-23 0,-3-1-23 16,-3-2-32-16,-1-3-92 0,-6-4-47 15,0 0-20-15,24-12-12 0,-14 1-107 16,7-3-171-16,-1-3 44 0,-2 3-293 15,2-1-324-15</inkml:trace>
  <inkml:trace contextRef="#ctx0" brushRef="#br0" timeOffset="167690.43">22062 15324 2424 0,'0'0'1'16,"5"-9"24"-16,-5 9 26 0,3-13 29 0,-3 13 11 15,3-11 11-15,-3 11-9 0,0 0 11 16,0-14-13-16,0 14 0 0,0 0-19 0,0 0-7 16,0 0-4-16,0 0-8 15,0 0 7-15,0 0 10 0,0 0-7 0,0 0 2 16,-11 53-3-16,8-31 10 0,-3 9 1 16,-1 2 2-16,1 21-4 0,-2-4-7 15,8-5 3-15,-3 10-12 0,6-10 6 16,2 6-3-16,8-1 3 0,-4 0-8 0,5-4 0 15,-4-9-10-15,-1-6 1 0,2-5-2 0,-1-2 5 16,-1-5-8-16,5 2 1 0,3-4 6 16,3 1 2-16,-3-6 0 0,2 1 0 0,8-3 3 15,-3-5-6-15,-1-2 1 0,0-3-4 16,0-3 0-16,7-5-3 0,4-2-2 16,-4-5-2-16,0-2-4 0,6-13-6 15,1-4 5-15,0-2-10 0,-11-7-1 16,1-3-2-16,-7-5-2 0,-3-6 1 0,-1 4-4 15,5-2-3-15,-12 0-1 0,4 3 3 16,-8 9-1-16,-5 8-8 0,3 4 6 0,-3 2-3 16,3 0 5-16,-3 4-6 0,0 4 3 15,0 3-4-15,3 1-4 0,-3 2 3 0,0 3-8 16,-3-1-18-16,6 5-24 0,-3 8-8 16,0 0-15-16,0 0-20 0,0 0-23 15,-3-7-27-15,3 7-39 0,0 0-32 0,0 28-47 16,-3-16-56-16,0 1-64 15,6 2-161-15,-3-3-7 0,6 8 63 0,1-5-219 16,2 5-195-16</inkml:trace>
  <inkml:trace contextRef="#ctx0" brushRef="#br0" timeOffset="168274.54">23662 15399 2023 0,'8'-4'-6'16,"-8"4"26"-16,10-8 6 0,-10 8-2 0,0 0 4 15,6-7 0-15,-6 7-8 16,0 0 1-16,0 0 4 0,0 0-4 0,0 0 4 16,0 0 7-16,0 0 7 0,0 0 8 15,-40 3 4-15,40-3 7 0,-23 0 0 0,23 0-4 16,-27 2-2-16,8-2 0 0,19 0 2 15,-30 0 8-15,12 2-1 0,-2-2-4 16,20 0 6-16,-30-2-6 0,30 2 3 0,-22 2 0 16,22-2-14-16,-27 0 2 0,27 0-4 15,-17 0 1-15,17 0-11 0,0 0-4 0,-20 3 3 16,20-3 9-16,-14 8 6 16,8-1 9-16,-1 3 7 0,4-1-4 0,-4 7-16 15,4 2 15-15,-1 4 17 0,1-4 1 16,0 7-12-16,3 1 7 0,-3 2-3 15,3 7 8-15,-7 2 5 0,10-1 8 0,-3 2 4 16,-3-1-4-16,3 2 2 0,0-1-3 16,3-2-8-16,-3 1-2 0,0 1-4 0,7-6-6 15,-4 3 3-15,7-5-7 0,-7-5-5 16,1 0-9-16,-1-5-4 0,4 0 1 0,-1-3 0 16,4-2-3-16,-3-2-2 0,3 2-2 15,-3-5-1-15,6-3-1 0,0 1-1 16,5-1-1-16,-2-3-3 0,-2 2 0 0,-2-3-10 15,9-3 3-15,-5 0 0 16,4 0-6-16,1-3-1 0,-2 1-5 0,1-2 12 16,0 0-20-16,0 0-25 0,-3-2-30 15,-1-1-26-15,1-1-31 0,0 1-43 0,-4-1-42 16,-3 1-51-16,0-3-46 0,-3 2-42 16,0-5-52-16,-4 4-49 0,0-1-101 0,-3 3-22 15,0-4-358-15,-3-2-392 0</inkml:trace>
  <inkml:trace contextRef="#ctx0" brushRef="#br0" timeOffset="168458.21">23542 15973 2602 0,'-13'-3'-39'0,"13"3"33"0,-20-5 22 15,20 5 13-15,0 0 15 0,-16-3 2 16,16 3 8-16,0 0 14 0,-14-6-9 16,14 6-3-16,0 0 2 0,0 0-2 0,0 0-13 15,0 0 6-15,0 0-6 0,0 0-2 16,0 0 0-16,44-14-10 0,-20 12-25 0,1-3-46 15,16-3-42-15,-1 1-46 0,-1-3-56 16,15-8-69-16,3 3-94 0,0-6-101 16,0 10-170-16,-5-4-115 0</inkml:trace>
  <inkml:trace contextRef="#ctx0" brushRef="#br0" timeOffset="168907.79">24603 15523 1893 0,'6'-13'117'0,"1"2"32"16,0 2 14-16,-7-1 15 0,0 10 1 0,7-14-12 16,-7 14-3-16,3-8-17 0,-3 8-10 15,0 0-17-15,6-10-11 0,-6 10-14 0,0 0-6 16,0 0-14-16,0 0-10 0,0 0 4 15,7 43 5-15,-7-22 8 0,0 7 7 16,-3 9 4-16,3 1 6 0,-4 17 11 16,1-1 3-16,0 2 3 0,0 1-7 15,-4-2 3-15,3-2-6 0,4-6-7 0,-3-8-12 16,3 0-8-16,3-4-5 0,-3-5-1 16,4-5-11-16,-4 0 2 0,0-5-1 0,7-2 1 15,-1-1 0-15,10-5 4 0,-2-2-10 16,10 1 2-16,-5-10-7 0,8 2-8 0,0-6 1 15,6 2-1-15,7-7-8 0,-10 3-6 16,7-7 0-16,3 1-18 0,-10 1-18 16,3-2-24-16,-3 2-16 0,-6 0-12 15,-2 0-26-15,-1 5-23 0,-12-1-20 16,12 2-32-16,-7-1-42 0,-8 2-19 0,-6 3-2 16,13 0-21-16,-13 0-19 0,0 0-35 15,0 0-38-15,3 11-51 0,-3-11-125 0,0 0-14 16,0 12-304-16,0-12-314 0</inkml:trace>
  <inkml:trace contextRef="#ctx0" brushRef="#br0" timeOffset="169924.34">26323 15552 2482 0,'0'-15'96'0,"0"2"30"0,0-1 12 16,0 2 12-16,0-1 19 0,-3 2 4 16,3 11 1-16,0-19-18 0,0 12-10 0,0 7-19 15,0 0-13-15,-3-13-13 0,3 13-8 16,0 0 10-16,0 0 9 0,-11 31 7 0,5-6 20 16,2 4 13-16,-2 6 17 0,3 0 13 15,-5 15 0-15,2 0 3 0,-4 0-15 16,7-9-4-16,0 1-11 0,-2-5-19 0,2 1-4 15,0-5-16-15,-4 1-8 0,7-4-8 16,-3-2-10-16,0-3-10 0,3-3-6 0,-3 0-6 16,3-4-1-16,0-4-4 0,-3 2-9 15,3-4-23-15,0-2-29 0,0-2-45 16,0 2-46-16,0-10-39 0,0 12-33 16,0-6-31-16,0-6-44 0,0 0-91 0,0 0-58 15,0 0-74-15,0 0-102 0,6-25-125 16,-6 12 74-16,-3-5-518 0,0-7-597 15</inkml:trace>
  <inkml:trace contextRef="#ctx0" brushRef="#br0" timeOffset="170140.84">25903 15530 3235 0,'-13'-14'-38'0,"-1"6"42"0,7-1 43 0,1 1 1 15,6 8 1-15,-6-8 14 0,6 8-6 16,-8-9-12-16,8 9-4 0,0 0-5 0,0 0 5 15,0 0-9-15,20-14-4 0,4 14 2 16,3-2 4-16,3-1-3 0,10 0-7 16,-4 0-6-16,4 3-5 0,-3-1 8 0,9 2-20 15,2-2-17-15,-9 2-38 0,-2-1-68 16,2 0-69-16,2 0-97 0,-4 3-147 0,-4 0-82 16,3 0 60-16,1-3-149 0,10 2-104 15</inkml:trace>
  <inkml:trace contextRef="#ctx0" brushRef="#br0" timeOffset="170408.26">27250 15535 1927 0,'-7'-11'161'0,"7"11"0"0,0 0-13 15,-10-4-18-15,10 4-20 0,0 0-11 0,0 0-8 16,0 0 1-16,0 0 7 0,0 0-3 15,40 25 6-15,-20-10-1 0,6 5-9 16,11 6-5-16,-1 5 2 0,-1-2-9 0,4 3-16 16,-2 1-1-16,2-2-1 0,-1 2-10 15,-5-4 2-15,0 2-22 0,-6-6-45 16,-7-7-50-16,0-1-72 0,-4-2-44 16,1-8-84-16,-1-2-133 0,-2-5-125 0,-1-2 40 15,4-7-179-15,-4 1-157 0</inkml:trace>
  <inkml:trace contextRef="#ctx0" brushRef="#br0" timeOffset="170642.14">28086 15570 2131 0,'3'-18'222'0,"1"7"19"15,-1 3-3-15,-3 8-16 0,0-13-30 0,0 13-18 16,0 0-25-16,0 0-6 16,-19 25 11-16,-2 3 12 0,-6 15 17 0,-12 18 20 15,-5-3 9-15,1 9 5 0,-8 1-17 16,5 2-17-16,7 0-13 0,1-3-22 0,8-4-10 15,7-11-9-15,0-7-15 0,-1-2-10 16,8-11-11-16,2-7-11 0,8-6-1 0,-1-2-8 16,-3 0-36-16,7-8-40 0,-7 4-34 15,3-1-52-15,4-5-41 0,0 2-66 16,-5-4-84-16,8-5-152 0,0 0-208 0,0 0-47 16,0 0 62-16,0 0-491 0,0 0-584 15</inkml:trace>
  <inkml:trace contextRef="#ctx0" brushRef="#br0" timeOffset="135983.65">29586 10684 1762 0,'0'0'-59'0,"0"0"20"0,0 0 3 0,0 0 11 16,0 0 12-16,0 0 8 0,0 0 2 16,0 0 9-16,0 0 9 0,0 0 1 15,0 0 7-15,0 0 4 0,-47 10 1 0,28-10 3 16,-1 6 2-16,-4-6-3 0,-3 1-1 16,-9 3 3-16,3-2-4 0,-7 0-10 0,-28 4 4 15,2-3 1-15,-10 4-4 0,-2-6-5 16,-1 5 3-16,-11-1 1 0,-14 1-7 15,-5 1 2-15,-2 0-1 0,-2-2-5 0,-7 2 1 16,0 4-1-16,0-1-2 0,-3-6 0 16,-4 7 7-16,7-7 1 0,0 5-4 15,-3-2 1-15,3-6 3 0,0 7-2 16,10 2-1-16,0 3-8 0,0-5 0 16,3-1-1-16,1 3 2 0,-5-5 1 0,1 2 2 15,1 0 1-15,1-1-4 0,23-1-2 16,-2 1 3-16,0-2-1 0,0 0 5 0,3 0 0 15,8 0-4-15,0 2-6 0,2-3-7 16,4-2-2-16,1 2 9 0,-2 0-3 16,-2-2 4-16,3 5 0 0,-4 2-5 0,1-4-2 15,4 2 6-15,-5-1 4 0,7 2-2 16,1-1-2-16,-4-2-1 0,7 4 6 0,-5-4-6 16,19 5-1-16,-5-8 3 15,-12 5-1-15,12 1 1 0,-13 1-1 0,7 2 4 16,-3-1-7-16,10 0 4 0,10-5 7 15,-5 0-9-15,9 4 0 0,-4 1-1 0,-1-2 2 16,1-2 3-16,-1-1-1 0,4 5 2 16,-3-2-4-16,-4 0 0 0,4 1 1 15,3-4-1-15,0 3 3 0,0 1 1 0,-4-2-5 16,1-3 6-16,0 4 0 0,3-2-2 16,-3-1-3-16,0 2 3 0,-17 4 4 0,16-1-3 15,1 0-4-15,-1-1 7 0,-8 9-2 16,4-9-2-16,-5 9 18 0,7-9 1 15,6 6-5-15,-14 1 5 0,1-1 0 16,-1 4-3-16,1-4-4 0,3 4 2 16,10-3-5-16,7-5 4 0,-8 5-2 0,11-2 3 15,-3 5-3-15,0-7 4 0,3 8 0 16,-13 6-2-16,10-8 0 0,3 1 1 0,0 2 4 16,3-2-3-16,0 1 2 0,-13 12 4 15,10-9 0-15,7-3 11 0,-14 12-4 16,4-1 0-16,0 0 6 0,0 0 1 0,6-9-7 15,3 3 7-15,1-4-7 0,-1 0 1 16,1-1-9-16,0-2 3 0,-1 2 1 0,5-2-1 16,2-4 4-16,-7-1-3 15,5 1 4-15,2-1-4 0,-4-4 7 0,5 5-1 16,2-6 0-16,-2 0-7 0,2 1-1 16,8-4-4-16,-7 2-1 0,13-6 6 15,-17 7-1-15,17-7-12 0,-13 5 4 0,13-5 0 16,-11 7-3-16,11-7-8 0,0 0 0 15,-13 3 6-15,13-3-14 0,0 0-22 0,0 0-23 16,0 0-37-16,0 0-34 0,0 0-58 16,18-21-71-16,-9 10-194 0,1-3-10 0,-4-1-128 15,8-3-82-15</inkml:trace>
  <inkml:trace contextRef="#ctx0" brushRef="#br0" timeOffset="138366.94">28516 10515 1660 0,'0'0'-35'0,"0"0"19"16,0 0-7-16,0 0 4 0,0 0 2 15,0 0 6-15,0 0-2 0,-23-8 9 16,23 8 15-16,0 0 15 0,-47 11 8 16,21-7 14-16,-11 6 2 0,-3-2 7 0,-24 3-1 15,-5 6 2-15,-18-1-5 0,-7 1-5 16,-2-3-4-16,-1 3-5 0,-2 1-3 16,1-3 10-16,-8-4-7 0,3 7-1 0,-4 0-4 15,4-4-4-15,3 3-3 0,2-1-7 16,-1 0 4-16,2-1 3 0,1-4-7 0,-4 7 0 15,-1-3-4-15,-2-2-2 0,3-1 1 16,1 1 1-16,1-1 1 0,19 1-2 16,-2-1 2-16,2-2-6 0,-2-3-9 15,-9 10 0-15,14-9 1 0,5 3-1 16,-5-1 2-16,7 0-3 0,1 1-5 0,2-7 2 16,-4 6 4-16,7 1-1 0,12-7-4 15,5 0 5-15,-11 10-3 0,7-4 0 0,7-3 1 16,3 1-1-16,-4-4 2 0,1 3-2 15,-1 1 6-15,5 2-1 0,-1-3 0 16,0 1-1-16,0 2-5 0,3-3 0 0,-3 1 3 16,0 2 2-16,3-3-1 0,4 1 0 15,0 2 0-15,-4-3-1 0,1 7-6 0,-2-3 3 16,2 0 0-16,-1 2 1 0,1-4 1 16,-1 1 5-16,1 3-9 0,-5-1 6 15,5-1-2-15,-1-1 3 0,-2 0-3 0,1 2-3 16,2 1 6-16,-1-1-3 15,1-2 0-15,2 2-1 0,1-2-1 0,-8 3 4 16,8-2-5-16,-3 4 7 0,2-5-7 16,1 2 3-16,3 3-1 0,-6-2 3 0,2 1 1 15,4 1-1-15,-3-1 1 0,6 3 4 16,-3-2 1-16,4-1 13 0,-1 1 4 16,-3-1-1-16,0 5-4 0,-4-2 3 0,8 1-6 15,-1 2 3-15,3 0 4 0,-1 0-2 16,1 2 5-16,0 0 1 0,-6 11-4 0,4-5 2 15,9-3 1-15,0 2 8 16,1-4-8-16,-1 4 4 0,4-2-8 0,-4-2-2 16,4-3 0-16,2-1 1 0,2-2 6 15,2-2-7-15,1 2 2 0,-2-9 2 0,5 6 3 16,-3-4-4-16,2 0 2 0,1-2 4 16,3-8-2-16,-6 12 8 0,6-12-7 15,-8 10 1-15,8-10-2 0,-3 10-10 0,3-10 0 16,-6 7 2-16,6-7-5 0,0 0 7 15,0 0-4-15,0 0-4 0,-4 11-2 0,4-11-30 16,0 0-26-16,0 0-38 16,0 0-38-16,0 0-33 0,0 0-67 0,30-18-80 15,-17 8-176-15,1 0 35 0,-1-2-145 16,4-6-86-16</inkml:trace>
  <inkml:trace contextRef="#ctx0" brushRef="#br0" timeOffset="139800.4">27416 10430 1671 0,'0'0'-42'16,"0"0"3"-16,0 0 3 0,0 0 5 15,0 0 12-15,0 0 8 0,0 0 7 0,0 0 16 16,-37 29 16-16,28-19 12 0,-5 1 13 16,1 2 4-16,-4-1 3 0,1 1 4 15,-11 3 3-15,0 0-1 0,0 2-3 0,-6-4 5 16,-10 5-5-16,-4 2-10 0,-2 1-3 15,-2-4 0-15,-2 2-12 0,-1-1-1 16,-2-1-1-16,-1 3 1 0,-3-2-6 0,-3-3-3 16,-8-1 1-16,-2-4-5 0,-17 7-2 15,0 3-5-15,3-2 3 0,11-6-4 0,-17 5 0 16,20-7-1-16,-1 6-11 16,1-5 5-16,-17 8 3 0,16-8 5 0,1 2 1 15,3 0-3-15,1-3-1 0,1 3 1 16,5-3 11-16,-4 3-2 0,7-3-5 0,3 6 1 15,11-9-7-15,13 0 3 0,3 1 1 16,0-2-7-16,0 2 1 0,3 0 1 0,0-2-8 16,4 2 7-16,-4 1-2 0,4 3 8 15,0-5 4-15,-1 3 3 0,1 0-2 16,-3 3 5-16,-1 3 2 0,0-1 0 16,0 1 2-16,1 4-4 0,-1 0 0 0,-6 5 4 15,9 2-3-15,1-6-1 0,-3 2-5 0,5 1 2 16,2-3-6-16,-1 3 6 15,2-3 0-15,2 6 3 0,2-3 2 0,-2 0 10 16,2 3-8-16,2-1 5 0,2 0-1 16,2-4 1-16,-1 0 7 0,-1 2-5 15,4-3 5-15,-5 0-1 0,4 0-1 0,1 2-1 16,0-6 3-16,-2 3-6 0,5-6-5 16,0-1-5-16,-1 0-4 0,1-3 7 0,0 0-3 15,0-3 3-15,3-8-3 0,0 17 10 16,-3-9 2-16,3-8-7 0,-5 10 7 15,5-10-2-15,-3 10 3 0,3-10 3 16,0 0-8-16,-3 10 4 0,3-10-8 0,0 0 5 16,-3 9-11-16,3-9 2 0,0 0-7 15,0 0 0-15,0 0-6 0,0 0 2 16,0 0 2-16,0 0-6 0,0 0-6 0,0 0-19 16,0 0-38-16,0 0-37 0,0 0-51 15,9-25-51-15,-1 17-57 0,5-6-77 0,1 2-120 16,-2-5-105-16,6 0 61 0,-9 1-256 15,1 3-234-15</inkml:trace>
  <inkml:trace contextRef="#ctx0" brushRef="#br0" timeOffset="141902.94">25706 10669 2101 0,'-3'-7'-47'0,"3"7"14"15,-4-12 24-15,1 6 10 0,3 6 10 16,0-14 2-16,0 14 5 0,0 0 4 0,-3-15 5 16,3 15-6-16,0 0-1 0,3-10-1 15,-3 10 11-15,0 0 17 0,0 0 17 16,0 0 5-16,0 0 10 0,0 0 14 16,7 42 1-16,-7-21-4 0,0 1-9 15,-4-3 5-15,4 15-3 0,-3-1 2 0,3 9 20 16,-3 9-4-16,-1 5-13 0,-2-1-6 15,-1-1 1-15,1 2 0 0,-5-2-6 0,2-4 2 16,2 0-2-16,0 0-10 0,0-10-6 16,7-5 1-16,-3-4-4 0,0 2-10 0,0-1-5 15,-1-4-2-15,1-1-4 0,3-2-1 16,-3 2-2-16,3-2 3 0,0-2-17 16,0-3 6-16,0 2 0 0,3-1-7 15,-3-3 0-15,0 3-5 0,0 0 4 16,3-6-9-16,-3-1 4 0,4 1-2 0,-4-1-1 15,0-3 0-15,0-1-5 0,3 2 3 16,-3-12 5-16,0 16-1 0,0-16-6 0,0 12 1 16,0-12-2-16,0 13 4 0,0-13 2 15,3 9-6-15,-3-9 0 0,0 0 2 0,0 11 4 16,0-11 3-16,0 0-8 0,0 0 7 16,0 13 1-16,0-13 1 0,0 0 1 15,0 0-2-15,0 0 4 0,0 0 10 0,0 0 6 16,0 0-8-16,0 0 2 0,0 0-7 15,0 0 0-15,0 0 1 0,0 0-8 16,0 0 1-16,0 0 0 0,0 0-1 16,0 0-5-16,0 0 2 0,10-33-6 0,-6 24-3 15,-4 9 4-15,3-16 0 0,4 7 1 16,-7 1-6-16,3-3 2 0,3-2-2 0,-2 4 8 16,-1-4-9-16,1 2 0 0,-1 2 7 15,0-3-9-15,1 2 5 0,2-1-2 16,-3 2-1-16,1-4 4 0,-4 1-2 0,3-1-4 15,4 2 2-15,-4-3-2 0,-3-1-6 16,7 1 0-16,-4-4 3 0,0 0-6 0,1-4-3 16,-1-3-18-16,0 0-8 0,4-7-22 15,-3 4-15-15,-4-11-27 0,3 6-46 16,0-9-42-16,-3-9-53 0,0 2-38 16,0 13-45-16,0-3-92 0,-3 14-124 0,3 0 58 15,-3 6-219-15,-1 2-199 0</inkml:trace>
  <inkml:trace contextRef="#ctx0" brushRef="#br0" timeOffset="145287.37">24523 10451 1942 0,'-13'-7'-109'0,"13"7"23"0,-14-4 39 0,14 4 23 16,-13-8 21-16,13 8 19 0,-10-7 11 15,10 7 11-15,-11-6 15 0,11 6 8 16,0 0 2-16,-12-10 3 0,12 10 3 0,0 0-6 16,-10-4-8-16,10 4 4 0,0 0-6 15,0 0-7-15,0 0-5 0,0 0-4 0,0 0-5 16,0 0-1-16,0 0 3 15,0 0-5-15,0 0-4 0,0 0 0 0,22 27 5 16,-4-16-1-16,-5 1-1 0,7 2 6 16,7 1-2-16,-4 8-2 0,7-4-1 15,7 10-2-15,-1 0 0 0,4-4 2 0,-4 9-6 16,5-9 1-16,-4 1 2 0,2-1 8 16,5 0-5-16,-4 0-1 0,3 0 3 0,4-1-14 15,-1-2-3-15,1 0 6 0,-4 0 0 16,4 3 6-16,0-2-6 0,0 2-7 0,-4-2 11 15,4-2-7-15,-4 4-3 0,4 0-3 16,-7 0-2-16,2-1-2 0,2 1 0 16,-1-6 8-16,1 9-9 0,-1-6 7 15,-3 3 5-15,4 0-6 0,-5 0 1 16,-5-4-1-16,-4-4-4 0,0 1 9 0,-3 0-10 16,3-2 2-16,0 1-4 0,0 1 14 15,9 7-8-15,-5-4 5 0,2 7-12 0,-3-9 13 16,11 3-2-16,-10-5 4 0,-4 4-13 15,9 2 5-15,-5-6 0 0,-1 4 0 16,-3-7-1-16,14 9-3 0,-8-6-3 0,-6-3 4 16,-3 5 0-16,3-5 7 15,-6-1-9-15,1 2-6 0,2-1 10 0,0 0-4 16,-3-3-1-16,-1 3 10 0,0-4 0 0,-3 5 4 16,4-4-1-16,-1 3-4 0,0-3 12 15,-3 3 0-15,4-3-4 0,-2 3-6 16,-1-3-1-16,2 0 8 0,-2 2-7 0,-5 2-1 15,4-5 6-15,-4-1-10 0,-2 2 2 16,2-5 3-16,-2 5-4 0,-1-1 5 16,-3-2-3-16,4 2 4 0,-1-5-7 0,-3 1 4 15,-3 1-10-15,2-3 9 0,-2 0-3 16,0 2-6-16,0-3 10 0,-7-3 0 0,13 8-7 16,-7-4 1-16,-6-4-1 0,7 3-1 15,-7-3 14-15,10 1-11 0,-10-1-3 0,0 0 2 16,7 6 3-16,-7-6-6 0,0 0-3 15,0 0-7-15,0 0 13 0,0 0 0 16,6 8-7-16,-6-8-17 0,0 0-24 16,0 0-28-16,0 0-47 0,0 0-50 0,0 0-91 15,0 0-98-15,0 0-172 0,-46-14 32 16,29 7 46-16,1-2-151 0,-8-4-96 16</inkml:trace>
  <inkml:trace contextRef="#ctx0" brushRef="#br0" timeOffset="147201.2">23090 10468 1653 0,'0'0'-85'0,"0"0"19"0,-17-17 34 15,13 16 13-15,-2-5 17 0,6 6 21 16,-10-10 11-16,10 10 10 0,0 0 0 0,-4-9-1 15,4 9-4-15,0 0-3 0,0 0 0 16,-10-10-1-16,10 10-9 0,0 0 11 16,0 0 1-16,0 0 6 0,0 0 2 15,0 0 8-15,57 11-5 0,-36-5 3 0,4 5 1 16,2-3 0-16,14 6 4 0,11 1 0 0,9 2-2 16,2 1 0-16,8-1-3 15,1 1 7-15,19 1-4 0,2 2-4 0,-6-2-3 16,0 2-10-16,-18-7 5 0,15 11-5 15,-5-1-2-15,-9-8 0 0,1 1 1 16,-5 4-11-16,7-3 10 0,11 1-8 0,-4 6 0 16,-7-9-1-16,17 3-4 0,7 5 1 15,-1-5 11-15,1 3-3 0,4 1 2 0,2-4 2 16,-4 2-4-16,4 1 8 0,-2-1-6 16,-1-4-5-16,0 2 8 0,-4-1-17 0,-3-3 5 15,1 2 6-15,-20-3 4 0,2-4 2 16,-10-3 5-16,2 4 2 0,-5-4-10 15,-13-6 3-15,-3 5-2 0,-4-4-10 16,1 1 10-16,-8 0 0 0,0 0-13 16,4-2 8-16,-7-1-9 0,5 3 1 0,2 0-5 15,-1-3 6-15,8 1-3 0,-7 3-14 16,0-2-2-16,1 3 13 0,-2 1 0 0,-2-2 0 16,7 0-1-16,-11 2-6 0,10-1 4 15,-3 1-11-15,0-2 5 0,0 0 11 16,-4 7-15-16,4-5-1 0,1 1 2 0,-1 0-1 15,-1 1-3-15,5-4 13 0,-4 3-11 16,0 1 12-16,3 1-11 0,0-2 4 0,-6 0-5 16,-1 4 5-16,2-7-4 15,-8 0 2-15,0 4-4 0,0-2 2 0,0 1-1 16,-4-3 2-16,4 4 2 0,-3 1-4 16,-1-1 7-16,-2 0-1 0,0 1 1 0,-2-1 2 15,2 3-9-15,-4-1 12 0,-1 2 0 16,-2-1 2-16,4 2 2 0,-5-3 3 15,1-2-10-15,-4 3 11 0,1 2-7 0,-1-4-8 16,-4 4 12-16,5 2 4 0,-4-2-5 16,4-1-2-16,-4 2 10 0,-4 3-2 0,8-1 0 15,-4 5 0-15,-1 0 5 0,1 3-6 16,-3-2 5-16,3 1 0 0,-3 2 6 0,-4 0 2 16,4 0-6-16,0 0 0 0,-7-5 7 15,3 2-7-15,0-4 2 0,-3-1-3 16,7-2-1-16,-7-2-6 0,0-1 7 15,3-2-7-15,-3 1 9 0,3-4 0 16,-3 0-1-16,0-7 3 0,4 12 0 0,-4-12 3 16,0 11-5-16,0-11 1 0,3 6-1 15,-3-6-6-15,0 8-1 0,0-8 0 0,4 7-4 16,-4-7 0-16,0 0 0 0,0 0-4 16,3 10 1-16,-3-10 2 0,0 0-12 0,0 0-30 15,0 0-27-15,0 0-42 0,0 0-40 16,0 0-60-16,0 0-48 0,0 0-77 15,0 0-96-15,-17-21-156 0,14 16 58 16,-4 0-314-16,7 5-314 0</inkml:trace>
  <inkml:trace contextRef="#ctx0" brushRef="#br0" timeOffset="149617.94">21656 10540 2323 0,'-13'-8'-93'0,"2"2"23"0,11 6 32 16,-13-1 18-16,13 1 10 0,0 0 9 15,0 0-2-15,-9-7 6 0,9 7 2 0,0 0 13 16,0 0 12-16,0 0 2 0,0 0 6 15,0 0 2-15,0 0 8 0,33 32 1 0,-17-23-1 16,1 1 6-16,13 5 4 16,16 10-7-16,5-4 5 0,2 0-2 0,4 4-9 15,2-1 5-15,25 2 0 0,-7 7 1 16,3 1 4-16,3-12-10 0,1 7-4 16,6 2 4-16,3-6 7 0,-3 1-2 0,4 7-1 15,2-2-11-15,-3-3-2 0,-3-3-8 16,4 1 14-16,-1-2-16 0,-3 1-1 0,0-3 5 15,4-3-7-15,2-2 1 0,1 1 6 16,-18-7-6-16,15 2 3 0,-11-5-6 0,13 6 4 16,-15-7-4-16,2 1-4 15,-3 2 4-15,-3-6-1 0,2 3-5 0,-1-1-1 16,5-4-10-16,-7 4 15 0,5-3-11 16,5-2-8-16,-3-2 5 0,-2 1 0 15,1 0 1-15,5 1-2 0,-3-2 3 0,6-2 2 16,-3 0-5-16,3-2 4 0,13-1-7 15,-13 6 3-15,-3 0 0 0,-5-1 0 0,2-5 2 16,-7 2-3-16,-1 4-1 0,5 0-1 16,-5-3 3-16,-6 0-1 0,7 1 1 0,-11-4 5 15,4 5-5-15,4-5 4 0,-1 2-7 16,4-2-3-16,6-3 10 0,0 2-5 16,17-4-2-16,-19 1-5 0,2 3 7 0,17-8-4 15,-16 8-6-15,12-6 2 16,-16 5-1-16,0 4 8 0,-4-5-4 0,1 1 1 15,-1 1 0-15,-5-3 3 0,-4 2 4 16,-10 4-9-16,9 0 6 0,-17-2-6 0,-1 1-5 16,-6-1 9-16,6-1 0 0,-2 3-6 15,-6-4 5-15,3 1-2 0,-3 0 1 0,4 1-3 16,-1 1 9-16,-2-1-2 0,-8 5-1 16,0-2-3-16,-3-1-2 0,7 1 3 15,-11 0-1-15,4 0 9 0,-3 3-6 0,10 0 0 16,-4 3-6-16,0-6 1 15,-6 3 5-15,6-2-4 0,1 2-4 0,-4 2-1 16,0-2-1-16,-4 0 2 0,1 0 6 16,-4 0 0-16,0 6 1 0,1-6 3 0,-4 3-3 15,0 1-4-15,0 0 3 0,-1 2 3 16,-2-4-12-16,4 4 11 0,1 1-1 0,-1-3-4 16,6 7 4-16,-7 2-5 0,-1-8-3 15,2 8 9-15,-1-5-2 0,3 6 0 16,-6-3-2-16,2 7 11 0,-5-5-12 0,2-1 1 15,1 3 3-15,-4 2 5 0,1 1 3 16,-4-5 2-16,-4 2-5 0,8 6 9 0,-8-5 7 16,4 1-5-16,-2 1-4 0,-2 7 3 15,0-4 2-15,1 4 7 0,-4 0 0 16,0 0 4-16,2 0 0 0,-5 3-7 16,0-1 1-16,0 3-1 0,0-4-2 0,-5 6 7 15,2-6-3-15,0 10 1 0,0-9 1 16,-1 2 3-16,1 3-2 0,-3-7-4 0,3 0 4 15,-2 0-3-15,2-7 0 0,-3 3-2 16,6-3-1-16,-4-7-3 0,1 3 3 16,3-3-7-16,-3 0-3 0,0-1 1 0,3-6 0 15,-3 7-6-15,3-3 3 16,0-8 3-16,-4 13 1 0,4-13 4 0,-4 7-7 16,4-7 1-16,0 7-3 0,0-7 6 15,0 0-4-15,-3 11 0 0,3-11-1 0,0 0-4 0,0 0-2 16,3 7-20-16,-3-7-28 15,0 0-45-15,0 0-62 0,0 0-45 0,0 0-53 16,0 0-58-16,0 0-88 0,0 0-138 16,-3 7 42-16,3-7-246 0,0 0-230 15</inkml:trace>
  <inkml:trace contextRef="#ctx0" brushRef="#br0" timeOffset="152904.65">24193 5036 2069 0,'-17'-16'-69'0,"4"0"20"0,-1 2 0 16,8 6 38-16,-4 1 16 0,3-1 9 15,4 2-5-15,-4 2-8 0,7 4 3 16,0 0 2-16,0 0 3 0,0 0 5 0,0 0 11 16,0 0 7-16,47 28 6 0,6-2 3 15,18 13 10-15,14 1 2 0,16 6 3 0,29 10 3 16,20 6 2-16,7-1 9 0,6 3 5 15,7 10-6-15,14-2 4 0,-1 7-7 16,-1 2 2-16,2 1-8 0,13 1 1 16,-4 2-8-16,-3-3 2 0,7-2-7 15,-1 1-5-15,-9 1 5 0,6-7 4 0,-10-3-14 16,-6-4-1-16,-9-1 1 0,-16-6-6 16,-8-4 7-16,-11-6-12 0,-36-8-4 0,0-5-11 15,-4-2 12-15,0-3 1 0,-13-2-4 16,-20-8-4-16,-7-3-4 0,-5-1 0 15,-12-6-5-15,-9-2-4 0,-8-4 11 0,-2-2 8 16,-1 2-13-16,-5-4 6 0,-1 1-7 16,-10-4-2-16,17 7 1 0,-17-7-18 15,10 4-32-15,-10-4-30 0,0 0-44 16,0 0-40-16,0 0-41 0,-48-18-53 0,18 7-82 16,0-3-135-16,-16-8 36 0,-4 1-112 15,-3-4-46-15</inkml:trace>
  <inkml:trace contextRef="#ctx0" brushRef="#br0" timeOffset="153384.34">24393 7179 1552 0,'-13'6'-48'0,"-1"-5"28"0,14-1 31 0,-16 4 26 16,16-4 19-16,0 0 8 0,0 0 11 16,0 0 5-16,0 0-10 0,0 0-4 15,0 0-2-15,16-29 5 0,8 12-9 0,18-16 6 16,26-3-1-16,-2-10-14 15,14-1 11-15,13-6-6 0,34-22-1 0,13-4-7 16,4-2 2-16,12-9-10 0,7 3 1 16,11-2-2-16,2-4-4 0,4-2-7 0,-12-3-2 15,11 0-4-15,-6 7 3 0,-13-1-8 16,0 6 6-16,-10 6-7 0,-9 2 4 16,-12 1-2-16,1 9-3 0,-13 0-5 0,-27 18 8 15,3 0-11-15,-9 3-1 0,-11 5 3 16,-3-1-1-16,-6 3-3 0,-15 12 4 0,-9 2 5 15,-10 2-5-15,-6 10-7 0,-4 2 0 16,-7 1-3-16,1 1-3 0,-5 3-16 16,1 4-7-16,-10 3 2 0,0 0-18 15,0 0-28-15,0 0-20 0,11 18-40 16,-11-18-30-16,-17 27-42 0,4-8-81 0,-1-1-394 16,1 0-172-16</inkml:trace>
  <inkml:trace contextRef="#ctx0" brushRef="#br0" timeOffset="163056.64">18963 17235 1946 0,'-11'-15'-3'0,"5"0"36"16,-4 5 29-16,7-4 18 0,0 10 19 15,3 4-4-15,-11-10-6 0,11 10-14 0,-10-7-7 16,10 7 17-16,0 0-18 0,0 0 3 16,0 0 9-16,-23 17 3 0,16-4-6 15,4 3 13-15,0 9-18 0,-8 11 13 16,11 2-1-16,0 17 1 0,-3 2-11 0,6 3 4 16,5 2-7-16,-5 1-8 0,-3-3-10 15,3 1-4-15,0-10 5 0,-6-5 0 16,6-10-2-16,7-3-4 0,-10-2-12 0,3-9 1 15,2 0 1-15,-2-5-1 0,-6 1-8 16,3-5 3-16,3-2 2 0,-3-11 6 0,0 0-3 16,0 0-12-16,0 0 0 0,-27-25-8 15,24 4-1-15,-5-4 6 0,2-7-5 0,-13-14-1 16,14 7-9-16,-11-7-2 16,10 12 10-16,6 2-5 0,-11-18-2 0,8 16-7 15,-4 5 10-15,-2-1-13 0,2 5 2 16,7-3 8-16,-4 3-4 0,1-7 4 15,-4-1-3-15,11 6-10 0,-1-3 154 0,-3-5-166 16,7 2-4-16,-4-2 8 0,4 0 3 16,3 3-7-16,7-13 6 0,-4 7 4 0,-4 9-2 15,5 1 2-15,-4 6-5 0,7-3 0 16,-11 4 2-16,4 4 5 0,-7 2-18 0,8 1-10 16,-1 3 1-16,4 1 2 0,-5 2-20 15,1 1-9-15,1 4 3 0,2-2-4 0,-1 5 11 16,9 0-9-16,-12 5-2 0,12 1 1 15,-4-2 7-15,-4 6 1 0,0 2 6 16,1 6-1-16,-8 0 9 0,7 9 1 16,-19-2-24-16,6 11 26 0,-4-4-34 15,4 5 45-15,0-2-1 0,-3 3-20 0,0-1-1 16,-4 1-8-16,1-4 4 0,-1-3-1 16,0-1-4-16,-3 0 1 0,4-8 13 0,-2-4-2 15,5-3 15-15,0-4 2 0,-3 0-1 16,2-4 6-16,4-1 4 0,0-6-5 0,0 0 1 15,0 0 3-15,0 0 0 0,0 0 6 16,0 0-3-16,0 0 4 16,0 0-3-16,0 0 1 0,24-24 3 0,-14 20 2 15,-1-3 3-15,5 2 0 0,-1 2-1 16,4 1-1-16,-1-3 0 0,1 5 5 0,6 1-7 16,-3 5 5-16,7 2 6 0,0 2-3 15,3 2-1-15,0 8 3 0,-6-2 3 16,-2 4-1-16,-1 3 6 0,2 10-1 0,-10-2-1 15,-3-4 6-15,-3 3-3 0,-4 1-3 16,1-2-1-16,-8-2 1 0,1 2 0 0,-4-1-1 16,-3-3 5-16,-14-2 0 0,8-7 8 15,-1-3-6-15,-10-4-5 0,-3-5 6 16,-3-1 2-16,0-2-6 0,-4-6 0 16,4 0-1-16,0 1 0 0,-4-4-7 15,7 2-2-15,10 0-14 0,-4 1-26 0,5 0-41 16,2 3-43-16,4-3-52 0,-4 3-46 15,17 0-131-15,-16 3-281 0,16-3-131 0</inkml:trace>
  <inkml:trace contextRef="#ctx0" brushRef="#br0" timeOffset="168635.29">953 18105 1713 0,'0'0'-132'0,"0"0"29"0,-17 5 4 16,17-5 19-16,0 0 26 0,-10 4 9 16,10-4-1-16,0 0 22 0,0 0 3 15,0 0 13-15,-13 6 12 0,13-6 7 0,0 0 19 16,0 0 2-16,0 0 15 0,0 0 7 16,0 0 8-16,0 0 8 0,0 0-6 15,0 0-2-15,0 0 4 0,0 0 7 16,-17 3-4-16,17-3-4 0,0 0 1 0,0 0-10 15,0 0-6-15,0 0-3 0,0 0 2 16,0 0-4-16,0 0-8 0,0 0-1 16,0 0-5-16,0 0-4 0,0 0-3 15,0 0 2-15,0 0-9 0,0 0 4 16,0 0 1-16,0 0-2 0,0 0-3 0,0 0-5 16,0 0 11-16,0 0-12 0,0 0 10 15,0 0-2-15,0 0 0 0,0 0 5 16,0 0-1-16,0 0 7 0,-6 7-15 0,6-7 4 15,0 0-1-15,0 0-1 0,0 0 3 16,0 0 5-16,33 15 10 0,-20-8 3 16,1 1-5-16,2 2-2 0,1 0 5 15,3 2 1-15,0-2 0 0,3 2-1 16,-2-3-4-16,-2-1 7 0,1 0-1 0,1-2-2 16,-2-3 13-16,5-3 5 0,-1-6 10 15,14-5 4-15,9-10-12 0,1-9-2 16,13-11-10-16,0-6 0 0,0-3-1 0,0 3-6 15,-3-3-12-15,-14 11-2 0,0 6-12 16,-3-1 3-16,-13 9 7 0,-4 9-16 16,-3-1 3-16,-3 6 3 0,-4 1-5 0,0-1-6 15,-2 4 8-15,-2 0 8 0,-2 2-17 16,-7 5 7-16,17-10-1 0,-11 7-7 16,-6 3 2-16,18-5 0 0,-18 5 9 15,0 0-12-15,19-6 9 0,-19 6 0 16,0 0 5-16,17-1-16 0,-17 1 12 0,0 0-6 15,13-3 3-15,-13 3-4 0,0 0 1 16,0 0 5-16,0 0 4 0,0 0-15 16,17-4-18-16,-17 4-24 0,0 0-25 0,0 0-37 15,0 0-37-15,0 0-36 0,0 0-50 16,0 0-77-16,0 0-183 0,0 0 36 16,0 0-148-16,0 0-102 0</inkml:trace>
  <inkml:trace contextRef="#ctx0" brushRef="#br0" timeOffset="176185.36">20706 16931 1707 0,'0'0'-42'0,"0"0"15"15,-7-8 11-15,7 8 16 0,0 0 15 16,-9-11 8-16,9 11 3 0,-11-7 12 0,11 7-6 16,0 0 0-16,-10-7-3 0,10 7-2 15,-20-6-5-15,20 6 1 0,-23 3-4 0,23-3 14 16,-30 7-1-16,13 3 6 15,-2 2 7-15,-5 1 0 0,1 10 1 16,-7 9-1-16,0 7 1 0,3 0 0 0,0 8-3 16,1 3 2-16,6 0 0 0,6 3 1 15,1 0-7-15,3-2 2 0,3 5-1 0,7-5-2 16,4-5 3-16,6 7-6 0,-4-13-8 16,4-5 1-16,1-3 3 0,2-2 1 15,1-5-11-15,-2 0 3 0,1-5 2 0,1-2-5 16,-4-3 1-16,4-4 1 0,2 3 0 15,1-7-5-15,2 1 7 0,-5-6 1 16,7 0-15-16,-21-2 10 0,33-4-5 0,-17-4-7 16,4-2 5-16,0-2-2 15,-3-1-3-15,-7-5-2 0,3 0-4 0,0 4 7 0,-3-1 5 16,-3 0-5-16,0 2 1 16,-1 3 3-16,-6-2 7 0,7 2 3 15,-4-1-9-15,1 3 6 0,-4 8 6 0,0-21-16 16,3 11 16-16,4 3-1 0,-4-4 0 15,-3 1-15-15,3-2 0 0,-3-1 14 0,7 1-6 16,-4 2-3-16,1-2-5 0,3 2-1 16,-4 2-6-16,3-2-1 0,4 3-3 15,-2-1 9-15,11 1-10 0,-5 0 13 16,2 1-10-16,1 6 12 0,-17 0-7 16,30 0-9-16,-11 3 6 0,2 4 0 0,-4 1 4 15,5 5-12-15,-4 3 12 0,-2 7 7 16,18 10 10-16,-18-1 13 0,-3-3-10 15,4 17 11-15,-7-9-5 0,-3-2 4 0,3 1 3 16,-4-4-5-16,-2 3-2 0,6-2-2 16,-7-6-9-16,-6-4 7 0,6-2-2 0,4 0-10 15,-10-6 6-15,6-5-1 0,0 2 7 16,0-2-5-16,1-3-10 0,-4-7-1 16,0 0-29-16,0 0-33 0,0 0-38 0,26-19-40 15,-19 5-47-15,7-4-55 0,-5-2-83 16,4-5-171-16,1 4-21 0,-1-4 61 15,-2 6-154-15,5-9-95 0</inkml:trace>
  <inkml:trace contextRef="#ctx0" brushRef="#br0" timeOffset="177786.46">22299 17295 1700 0,'-3'-15'-23'16,"6"0"15"-16,-3-1 22 0,4 2 17 16,2-1 19-16,-3-3 4 0,5-3 7 15,-2 7-1-15,4-1-5 0,-4 3-4 0,2-1-7 16,1 3 3-16,4-1 7 16,1 10-1-16,-1-2 4 0,-13 3-4 0,33 4-2 15,-9 7-6-15,0 2 4 0,-1 5 3 16,0 1 0-16,7 13-4 0,-13 0-7 15,3 10-3-15,-7 2 7 0,0 1-8 0,-2 5 6 16,-8-6-10-16,0 10-1 0,0 0 4 16,1-6-6-16,-8-11-1 0,4 1 0 0,-6-2 1 15,-1-4 7-15,-3-6 12 0,3-1 18 16,-2-4 13-16,-5-3-13 0,1-7 8 16,-4-3-14-16,-6-5 3 0,6 0-1 0,-10-9-11 15,0-3-5-15,-6-4-7 16,3-5-3-16,-13-8-4 0,7-8 1 0,3 5 7 15,2-7-12-15,8-1-9 0,3-1 5 16,3 1-7-16,7 5-6 0,7 1 9 16,-1-6-4-16,4-1-6 0,4-1-8 0,6-11 4 15,3 5 3-15,4 0-10 0,-4 10-21 16,4 5-24-16,-4 2-23 0,8 0-29 0,-2 6-17 16,4 1-30-16,1 5-41 0,3-1-53 15,-5 4-56-15,5 2-162 0,6-1-21 16,-6 6-188-16,10-1-160 0</inkml:trace>
  <inkml:trace contextRef="#ctx0" brushRef="#br0" timeOffset="180002.52">23213 17177 1901 0,'-11'-12'-22'0,"5"2"41"0,3 3 27 16,3 7 15-16,-7-11 6 0,7 11-3 0,-3-10-5 15,3 10-9-15,0 0 0 0,0 0 0 16,-3-12-11-16,3 12 1 0,0 0 3 15,0 0 14-15,0 0 9 0,0 0-2 16,0 0 5-16,16 34 3 0,-10-10 6 16,5 5 5-16,2 4-2 0,4 12-4 0,-1 2 11 15,5 6-8-15,-9-2-8 0,9 5 10 16,-4-1-14-16,2-2-1 0,-2-6-13 0,3-4 8 16,0-1-11-16,-7-13-3 0,-2-5 5 15,2-6 8-15,-7-4 23 0,2-2 26 16,1 3 32-16,-6-6 35 0,7-5 34 0,-10-4-10 15,0 0-18-15,30-10-16 0,-13-8-10 16,7-1-26-16,6-19-25 0,-3 1-6 0,6-4-7 16,-3 0-10-16,0-8 0 15,0 5-20-15,-1 3 4 0,-2-3-10 0,-4 5-11 16,1 7-4-16,-11 6-12 0,4-2-3 16,-4 3 1-16,-2 4 8 0,-2 2-17 15,1 1 2-15,1-2-4 0,-2 5 5 0,-6 0-12 16,7 1 8-16,-7 1-12 0,2 2-24 15,1 2-24-15,-3-1-27 0,-3 10-27 0,4-13-31 16,-4 13-28-16,3-12-30 0,-3 6-29 16,0 6-37-16,0-7-4 0,0 7-30 15,0 0-43-15,0 0-49 0,0 0-120 0,0 0-83 16,-13-7 62-16,13 7-312 0,-17-8-316 16</inkml:trace>
  <inkml:trace contextRef="#ctx0" brushRef="#br0" timeOffset="181852.93">24826 17042 2271 0,'3'-15'-146'0,"0"11"11"16,-3 4 40-16,4-17 4 0,-4 17 15 0,4-7 35 16,-4 7 18-16,3-9-1 0,-3 9 17 15,0 0-3-15,3-13 7 0,-3 13 0 16,0 0-5-16,0 0 6 0,-14-10-4 15,14 10 3-15,-16 0 2 0,16 0 19 0,0 0-3 16,-39 6 7-16,25-5-1 0,-2 6 0 16,2-3 3-16,-2 3 9 0,-2-4 2 15,6 4 5-15,-2 1 4 0,1-3 3 0,-4 7-2 16,4-2 3-16,2-5-1 0,5 5 11 16,-4 3 13-16,0-1 5 0,0 3 10 15,6-1 5-15,-5 10 7 0,2 1 15 0,3 1 6 16,-2 5-2-16,2 5 6 15,1-3 11-15,0 6-16 0,3-3 0 0,-3 6-3 16,3-3-7-16,0 1-11 0,0 3 0 16,0-3-3-16,3 14-4 0,3-12-6 0,-2-3-6 15,-1-4-3-15,4-1-8 0,-4 0-10 16,1-8 3-16,2-2-11 0,-6-2 0 16,3-3-7-16,1-3-2 0,-1 2 1 0,-3-4-7 15,3-3-2-15,-3 1 4 0,4-5-4 16,-4-7-6-16,4 14-11 0,-4-14-20 0,0 0-67 15,0 0-66-15,3 4-51 16,-3-4-50-16,0 0-60 0,-7-25-60 0,3 10-115 16,-2 0-58-16,-1-1 51 0,-3 1-203 15,3 3-177-15</inkml:trace>
  <inkml:trace contextRef="#ctx0" brushRef="#br0" timeOffset="182053.28">24510 17780 2002 0,'0'-13'16'0,"0"13"17"0,0-15 2 16,0 15 8-16,9-17-2 0,1 6 7 0,1-1 4 15,12-2 1-15,3-3 2 0,4 0 3 16,3 1 1-16,-3-5-8 0,21 0-4 16,-15 4 4-16,11-5-5 0,-10 7-14 0,-7 2-2 15,-10 4 3-15,-4 2 0 16,1-2-1-16,0 1-9 0,-7 4-6 0,0 0 4 16,-10 4-9-16,20-3-25 0,-20 3-24 15,0 0-35-15,20 7-57 0,-20-7-62 16,3 10-123-16,-3-10-124 0,0 0-150 0,0 0-89 15</inkml:trace>
  <inkml:trace contextRef="#ctx0" brushRef="#br0" timeOffset="184336.08">26023 17148 1726 0,'-3'-21'25'0,"-1"6"34"15,1 2 21-15,0 4 15 0,3 9 7 16,-8-13 1-16,8 13-17 0,0-10-10 16,0 10 3-16,0 0-15 0,0 0 2 0,0 0 10 15,0 0 27-15,0 0-10 0,0 0 16 16,-6 39-4-16,0-14 10 0,2 9 16 15,-2 0-16-15,-8 16 8 0,4 3 3 16,0 1-18-16,-3 5 5 0,3 0-7 16,-1-2-8-16,5 1-2 0,0 1-11 0,-1-8-15 15,4 2 3-15,0-13-11 0,-2-5-2 16,10-7-6-16,-10-2-4 0,5-5-7 0,0 0 2 16,0-5-3-16,0 0-1 0,0-4 0 15,0 1-1-15,-3-1 0 0,3-12-5 16,-3 7-23-16,3-7-55 0,0 0-60 0,0 0-51 15,0 0-51-15,-16-35-47 0,13 19-54 16,-5-2-60-16,2-6-131 0,-1 7-40 16,-2-2 61-16,-5-6-215 0,1 0-186 0</inkml:trace>
  <inkml:trace contextRef="#ctx0" brushRef="#br0" timeOffset="184620.2">25550 17280 2054 0,'-8'-10'61'0,"-1"0"19"16,-4 2 17-16,10 1 13 0,3 7 9 16,-11-8 5-16,11 8 0 0,-3-10-12 0,3 10-14 15,-3-10-11-15,3 10-7 0,9-19-4 16,2 8-11-16,5-6-3 0,1 3-3 16,6 0-7-16,0 3 1 0,4 0-13 15,6-4-6-15,18-5-5 0,-12 9 14 0,15-3-15 16,-8 2 1-16,-8 4-13 0,1-1-9 15,1 5-39-15,0 0-49 0,-3 1-37 16,-4 3-42-16,1 3-70 0,-11-2-81 0,-3 6-186 16,0 7 43-16,-10-4-178 0,-7 8-128 15</inkml:trace>
  <inkml:trace contextRef="#ctx0" brushRef="#br0" timeOffset="184854.33">25653 17942 1820 0,'-37'31'-18'0,"-3"-5"19"0,11-5 18 16,2-6 6-16,10-1 17 0,4-3 4 0,-1-1 14 16,4-3 8-16,10-3 6 0,0-4 11 15,0 0 1-15,46 6 2 0,-5-12 3 0,29-2-6 16,3-5-5-16,17-8 5 0,0-1-6 16,0 0-12-16,-3 0-6 0,-7-3 3 15,-16 1-3-15,-9 5-14 0,-7 1-9 0,-9 4-9 16,-6 3 14-16,-6 1-15 0,-3 3 2 15,-4-1-48-15,-4 2-32 0,1 2-29 16,-4 1-30-16,-13 3-48 0,24-1-61 16,-24 1-146-16,0 0-87 0,0 0-174 15,0 0-124-15</inkml:trace>
  <inkml:trace contextRef="#ctx0" brushRef="#br0" timeOffset="186658.04">27229 17180 1823 0,'-9'-15'20'0,"2"2"30"0,-3 1 22 15,3 2 15-15,1 3 3 0,-4-1 1 16,10 8-8-16,-4-10-8 0,4 10-11 0,0 0 2 16,-3-7-1-16,3 7 12 0,0 0-7 15,0 0 5-15,0 0 4 0,43 26-5 16,-23-13 14-16,10 2-7 0,-3 6-11 15,12 5 2-15,2-1-10 0,-5 6-25 16,1-1 14-16,3-3-1 0,0 9-14 0,-3-4 8 16,-1 3-7-16,4-1-8 0,1 2-5 15,-2-1-25-15,-2 0-44 0,-4-5-27 0,-3-1-36 16,-6-6-47-16,-10-5-51 0,-5-11-51 16,-2-2-128-16,-7-5-77 0,0 0-202 15,0 0-159-15</inkml:trace>
  <inkml:trace contextRef="#ctx0" brushRef="#br0" timeOffset="186954.39">27636 17056 1958 0,'-13'-16'44'0,"-1"3"29"0,4 1 4 16,1 3-4-16,2 8 6 0,7 1 2 16,0 0 2-16,-30 1 1 0,16 10 1 15,-5 2 9-15,-5 9 11 0,-6 7 3 0,-3 10 4 16,6 6 2-16,-17 7 4 0,5 5-3 15,-8 6-11-15,4-1-4 0,0 1-7 16,6 2 3-16,4-5-16 0,6-10-4 16,-3-6-7-16,6-1-7 0,4-3-3 15,7-12-11-15,4 0 5 0,-2-9-8 0,1-2 0 16,4 0-10-16,3-5 0 0,-2-2 5 16,-1 0-7-16,3-1-8 0,3-9 1 0,-10 13-14 15,10-13-30-15,-3 8-61 0,3-8-44 16,0 0-35-16,0 0-45 0,0 0-58 15,0 0-73-15,0 0-148 0,0 0-35 0,0 0 53 16,-17-18-182-16,17 18-144 0</inkml:trace>
  <inkml:trace contextRef="#ctx0" brushRef="#br0" timeOffset="188503.24">19270 18335 1784 0,'0'0'-102'0,"-21"2"7"16,21-2 13-16,0 0 13 0,0 0 2 16,0 0 15-16,0 0 12 0,0 0 13 0,0 0 4 15,51 11 27-15,-15-7 10 0,10 0 5 16,28 2 11-16,6 2 6 0,27-1 4 16,-1-3 3-16,14 2 0 0,10-4 8 15,11 1 0-15,12-3 4 0,10 3-3 0,41-3 2 16,6 3 3-16,6-3 6 0,11 1-1 15,-1 2 1-15,-2 1-8 0,-4 4-5 16,-7-2-4-16,-2-3 3 0,-5 1 1 16,-6 6-4-16,0-2-1 0,-3-4-3 0,-4 2 1 15,-37-5 1-15,38 7-10 0,-41 1 1 16,0-8 0-16,4 2 3 0,-1-6-4 16,-9 2 0-16,0-5-4 0,7 3-4 0,-4-5-5 15,-3 1 2-15,-1 6-7 0,-3-5 2 16,-2-1-3-16,-5-1 1 0,-6 4-5 15,-7-5 0-15,-6 0 1 0,0-1 1 16,-5 4-4-16,-4 2 8 0,-5-7-6 0,-17 10-2 16,-2-8 3-16,22 0-5 0,-22 3-4 0,3 2 6 15,-11-4-10-15,8 2 11 16,-4-1 4-16,3 0-4 0,-3 0 2 16,-1-1 15-16,-5 4-13 0,-1-2-2 0,-6 1-2 15,-17 3-3-15,-7-2 3 0,-5 3-2 16,-5-2-1-16,-3 3-5 0,-3 0 2 0,-5 0-3 15,-1-3 6-15,-1 3-4 0,-4 0 10 16,1-1-13-16,-17 1 4 0,27-6-2 16,-27 6 2-16,19 0-1 0,-19 0-19 0,17-3-15 15,-17 3-33-15,0 0-37 0,20 0-60 16,-20 0-63-16,0 0-144 0,0 0-70 16,0 0-145-16,0 0-83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40:28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15866 8797 1901 0,'-13'-12'73'15,"-1"2"20"-15,1 0 29 0,7 2 9 0,-5 1 11 16,11 7-17-16,-13-7-13 0,13 7-11 16,0 0 18-16,0 0 6 0,0 0 4 0,-3 25 2 15,6-11 4-15,7 1-8 0,-4 3-5 16,8 2-3-16,2-4-7 0,8 2 0 15,6 0 3-15,0-5-5 0,10-3-2 16,10-10-2-16,20-9-9 0,1-5-11 16,22-13-8-16,-7-14-8 0,4-3-11 0,-3-5-3 15,-1-2-3-15,-9-2 1 0,-7 3-8 16,0-3-6-16,-10 9-3 0,-20 6-8 0,1 8 3 16,-5-2-8-16,-9 8-5 0,-8 8 1 15,-2-1-5-15,-4 6-17 0,-2-2-33 0,-5 6-44 16,4 2-17-16,-10 5-29 0,17-6-52 15,-17 6-50-15,0 0-45 0,0 0-50 16,16 17-83-16,-19-10-154 0,6 0 36 0,-3 4-315 16,-3-3-323-16</inkml:trace>
  <inkml:trace contextRef="#ctx0" brushRef="#br0" timeOffset="23784.97">9420 5825 2256 0,'-21'0'-181'0,"21"0"26"16,0 0 26-16,0 0 10 0,-27 0 10 15,27 0 26-15,0 0 10 0,0 0 20 16,0 0-4-16,-19-3 22 0,19 3 5 0,0 0 18 16,0 0-3-16,0 0 9 0,0 0 0 15,0 0-4-15,-20 3 3 0,20-3 4 16,0 0-1-16,0 0 7 0,0 0 3 15,0 0 10-15,0 0 13 0,0 0-5 16,0 0 8-16,0 0-2 0,53 10 2 0,-33-10 1 16,-3 0 5-16,6 0 0 0,4 0-1 15,3 0-5-15,7-3-2 0,-4 3-2 0,7-3 3 16,-1 3-7-16,5 0-2 0,6-1 6 16,-3 1 8-16,3 0-1 0,0-3 3 15,3 3-3-15,1 0-3 0,-2 0-4 0,2 0-3 16,0 3-5-16,-4-2 0 0,-1-1-3 15,2 3 4-15,-5 0-7 0,1-2 10 16,-1-1 3-16,5 4 2 0,-5-2 3 0,7-2 0 16,17 3 2-16,1-1-4 0,-11-2 6 15,13 0-2-15,-4-2-2 0,5-1 0 16,-1 1-5-16,8-3 2 0,1-1-6 16,2 5-1-16,0-5-5 0,6 4 10 0,0-1-10 15,-4 1 0-15,4-2 0 0,0 3 0 16,-7-2 3-16,8-1-2 0,-1 1-1 0,-7 0-2 15,3 1 5-15,-2 2-15 0,6-3 4 16,0 1 3-16,16-2 1 0,8 4 0 16,-24 0 2-16,0-1 1 0,-3 1 1 0,6 0 2 15,0 0 1-15,20-3-4 0,-20 3 3 16,21 3 4-16,-27-6-11 0,3 3 1 16,-11-3 1-16,5 2 3 0,-4-2-7 15,0-2 0-15,-3 0 0 0,-4 0-1 0,4-1 2 16,-1 2 4-16,5-1-9 0,-5 0 2 15,-2 0-4-15,-5-2 3 0,4 1-3 16,-2 1 5-16,-1 3-1 0,-17-3-3 0,0 5 1 16,-6-3-6-16,-1 0 7 0,-5 2-8 15,-1 1 4-15,-4-3 3 0,-6 3-3 0,0-3 3 16,-3 3-4-16,0 0 3 0,-7 0-3 16,6-2-6-16,-12 2 2 0,-14 0-1 15,33-3 4-15,-33 3 4 0,24 0-1 0,-24 0-1 16,16 0 0-16,-16 0-6 0,17-2 8 15,-17 2-1-15,0 0-2 0,19 0 3 16,-19 0-3-16,0 0-2 0,0 0-13 16,21-4-21-16,-21 4-26 0,0 0-30 0,0 0-34 15,0 0-41-15,0 0-55 0,0 0-105 16,0 0-101-16,-54 6-126 0,27-3-53 16</inkml:trace>
  <inkml:trace contextRef="#ctx0" brushRef="#br0" timeOffset="37040.98">19736 9700 1271 0,'7'-10'29'0,"-7"10"-44"16,0 0 84-16,0 0 38 0,0 0 17 16,0 0-12-16,20 28 1 0,-17-20-1 0,7 9 2 15,-7 5 3-15,11-2 3 0,-7 5 2 16,2 0 1-16,8 2-2 0,-4 1-7 0,11 0 3 15,-4-6-9-15,6 0 5 16,11 0-5-16,6-6 1 0,0-15-8 0,11-1-13 0,39-17-5 16,11-8-11-16,9-15-8 15,37-14-1-15,0-11-8 0,-3-3-8 0,-11 1 0 16,1 2-7-16,-13 2-3 0,-31 19-10 16,-10 1-2-16,-13 3 3 0,-14 10-6 15,-9 5-1-15,-10 5 1 0,-10 3-8 0,-7 6 9 16,-1-3-9-16,-5 6-1 0,-1-1-6 15,-2 8 2-15,-5-5-2 0,-6 6 7 0,13 0-14 16,-13 0-3-16,0 0-31 0,3 16-26 16,-3-16-37-16,-3 15-34 0,0-5-34 0,0 2-27 15,0 1-35-15,-4-4-38 16,0 4-42-16,3-2-104 0,1-3-45 0,-3 3-192 16,-1-1-143-16</inkml:trace>
  <inkml:trace contextRef="#ctx0" brushRef="#br0" timeOffset="40386.05">866 16535 1882 0,'-6'-11'13'0,"-4"4"14"0,10 7 13 16,-4-12 23-16,4 12 2 0,-7-7-8 0,7 7-3 16,0 0-9-16,0 0-3 0,-9-6 4 15,9 6 3-15,0 0 3 0,0 0 6 16,36-2 9-16,-9-7-4 0,13-2 2 0,40-19-4 15,7-15-9-15,43-27 1 16,9-11-4-16,14-9-2 0,1-8-11 0,-1-8-7 16,5 3 9-16,1 1 1 0,-2 8 4 15,-14 6-16-15,-12 7-5 0,-22 16-5 16,-32 24 8-16,-4 3-7 0,-26 13 4 0,-14 7-3 16,-6 4-8-16,-4 7-6 0,-6 2 8 15,-7 1-10-15,-10 6 5 0,14 0 3 0,-14 0 2 16,0 0-11-16,0 0-13 15,0 0-19-15,-11 28-21 0,11-28-20 16,0 15-32-16,0-15-26 0,-3 15-26 0,3-15-46 0,0 13-56 16,0-6-130-16,0-7-279 15,6 10-160-15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41:21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2546 8161 1516 0,'-3'-10'8'0,"3"2"-4"15,0 8 18-15,10-28 10 0,0 7 5 16,10-4 8-16,4 3-1 0,6-10 1 15,3 2 9-15,7 2 4 0,2-1 2 0,-8 8 4 16,-4 8-1-16,0 1 0 0,-7-2-3 16,1 6 3-16,-4 1-1 0,0 4 0 0,0 3 1 15,0 0-9-15,-20 0 2 0,26 10 1 16,-12 2-9-16,-4 9 1 0,-4-4-8 16,2 5 0-16,-8 6-4 0,0-3-7 0,-8 9-1 15,2-3-5-15,-1 1 0 16,-2-4 0-16,-5 2-3 0,1-5 2 0,2-5-11 15,8-5 0-15,-4 3 8 0,4-10 0 16,-3 3 1-16,6-11 0 0,3 13-10 0,-3-13 6 16,0 0-3-16,13 1 2 0,-13-1-1 15,0 0-3-15,33-4-5 0,-33 4-1 16,30-10 5-16,-10 10 1 0,1 0-6 0,-2 3-2 16,8 0-2-16,-7 4 3 0,4 0 10 15,-2 4 4-15,-4 3 13 0,2-2-1 16,-10 9 5-16,-4-1-4 0,-6 2 9 0,0 3-15 15,-10 8 6-15,4 2 10 0,-18 8-5 16,1-4-4-16,-4 1 5 0,-6-7-11 0,3-1 1 16,-4-9 16-16,8-7-14 15,2 1-9-15,-2-10 9 0,3 3-6 0,-7-2-2 16,9-7 2-16,-2-1-8 0,0-1-1 16,3-2-4-16,-1-2-10 0,9-5-28 15,-6 3-41-15,6-4-41 0,5-2-45 0,4 4-49 16,3-4-62-16,3-2-89 0,7 1-157 15,-4-4 51-15,8 0-147 0,-1 4-105 0</inkml:trace>
  <inkml:trace contextRef="#ctx0" brushRef="#br0" timeOffset="1233.71">6009 7875 1720 0,'10'-6'-53'0,"-10"6"24"0,11-8 13 0,-11 8 20 15,13-4 8-15,-13 4 8 0,10-10 4 16,-10 10 12-16,7-4 14 0,-7 4 0 0,0 0 9 16,0 0 1-16,0 0 9 0,0 0-6 15,0 0 6-15,0 0-12 0,0 0-3 16,0 0-2-16,0 0-8 0,-64 10-4 0,38-3 1 16,-4-2-10-16,-4 5 3 0,1-3-11 15,-3-3 4-15,-2 4-2 0,5-2-4 0,0 1 0 16,3-3-6-16,0 0-1 0,0 0 2 15,6 2-5-15,1-3 0 0,3-1-3 0,-3 0-2 16,3 2 4-16,0 3-3 16,3 0-4-16,-3 4 3 0,6 3-6 15,-2-7 0-15,2 11 7 0,8-7 1 0,-4 8 3 16,7-5 9-16,0 2-7 0,6-1 2 16,-3-4 3-16,3 4 7 0,4 2 2 0,2-3 0 15,2-2 9-15,2 4 6 0,4-1 1 16,-1 3-1-16,5-4-1 0,-1-2 4 15,-1 1 2-15,2-2-3 0,5-4 6 0,-3 3-12 16,7-2 2-16,-3-1-1 0,3 0-8 16,3-2-1-16,-3 1-6 0,3-2 13 0,2-1-18 15,-2 2 7-15,-3 0-6 16,0-3-2-16,0 5 9 0,-4-1 2 0,1 1 2 16,-4 4 11-16,1-3-1 0,-8 1 4 15,1 6-4-15,-4 0 5 0,1 2 0 16,-8 1 1-16,-3 1-3 0,-3 5 6 0,-3 1-13 15,-6 1 9-15,-9 15-8 0,-2-1-3 16,-6-5-5-16,3-5-3 0,2-8-1 0,-2 1-3 16,-3-3-4-16,-1-3 6 0,4-4-10 15,-1-5-2-15,0-7-3 0,2-1-31 0,-2-4-26 16,-3-1-24-16,4-5-29 0,-1-3-22 16,2 1-26-16,1-1-16 0,5 2-30 15,-1 3-34-15,0-9-41 0,1 9-58 16,2-5-162-16,4 1 36 0,4 4-159 0,3-2-110 15</inkml:trace>
  <inkml:trace contextRef="#ctx0" brushRef="#br0" timeOffset="2333.4">9360 7725 1766 0,'0'0'6'16,"-7"-15"14"-16,7 15 14 0,0 0 13 0,0 0 13 15,0 0 0-15,-7-10-2 0,7 10 3 16,0 0-5-16,0 0 3 16,-16-3 0-16,16 3-5 0,0 0-6 0,-34 3-1 15,14 2-5-15,4-3-3 0,-5 1-9 16,-12 2 5-16,3-2-8 0,0 1-3 0,0-1-3 16,3 2 0-16,1-3-3 0,3 1 2 15,-4-3-7-15,7 5 4 0,-4-5-7 0,5 4 4 16,-1 2-6-16,2-3 0 0,2 1-3 15,2-4 1-15,-2 4 5 0,-1 3-7 16,1 0 1-16,5-2-2 0,-5 1 4 0,7 2-4 16,-2 5 9-16,1-1 5 0,4 1 4 15,-5-1 8-15,8 4-1 0,-4 2 5 0,4-3 1 16,3-1 5-16,3 4 9 16,4 0-3-16,0 0 6 0,3 3-4 0,3-3 0 15,1 0 1-15,8 0 3 0,-1-4 7 16,2-4-4-16,4 5-5 0,6-5 3 15,4-2-12-15,2-1 3 0,5 0-6 0,-1-3-3 16,-3 3 8-16,-2-6-4 0,-2-1-1 16,7 6-9-16,-2-5-10 0,-8 5 4 0,3-3 8 15,-6 5-9-15,4-1 5 0,-8-2-2 16,-3 8-8-16,1-5 10 0,-4 9 3 0,-4-3-2 16,-5 5 4-16,-2 5-2 15,-9 1-2-15,0 0 0 0,-6 0 2 0,-4 7 1 16,-7 11-4-16,-10-6-3 0,1 1 1 0,-4-6-4 15,-4-2-6-15,7-7 2 16,1-8 7-16,3-3-11 0,0-5 1 0,-4-1-3 16,0-5 0-16,0-1-30 0,0-1-29 15,-6-6-40-15,0-10-32 0,-4 6-32 0,4-3-23 16,10 6-26-16,0-3-41 0,-1-2-45 16,7 4-103-16,4-1-114 0,7 3 56 0,-2-1-165 15,5-1-113-15</inkml:trace>
  <inkml:trace contextRef="#ctx0" brushRef="#br0" timeOffset="3566.97">12516 7661 1799 0,'0'-17'27'0,"-7"5"32"16,4-1 31-16,3 4 28 0,-3 2 16 16,3 7 3-16,0 0-6 0,0-13-4 15,0 13 23-15,0 0 4 0,0 0 15 0,0 0 1 16,0 0 5-16,0 45-1 0,0-23-4 16,3 6 0-16,-3-2-9 0,3 13-5 15,-3-7-1-15,4 22-8 0,-8 3-13 0,1-6-11 16,0 5-11-16,3-13-12 0,0-10-10 15,0 6-1-15,-3-4-6 0,6 0-13 0,-3-9-6 16,0-2-19-16,3-2-32 0,0-3-28 16,1-1-30-16,-1-2-33 0,1-7-40 0,2-2-65 15,1-1-58-15,6-6-51 16,-13 0-63-16,33-7-85 0,-13-8-141 0,4 5 41 16,3-8-347-16,0-2-370 0</inkml:trace>
  <inkml:trace contextRef="#ctx0" brushRef="#br0" timeOffset="4067.37">13326 7868 2557 0,'7'-3'-22'0,"-7"3"17"0,0 0 12 0,0 0 5 16,13-8-2-16,-13 8 9 0,0 0-6 16,0 0 9-16,0 0 7 0,0 0-4 15,0 0 10-15,0 0-3 0,0 0 5 16,0 0 0-16,0 0 6 0,0 0-10 0,-56 8 4 15,56-8-5-15,-27 3-5 0,27-3 4 16,-27 0-10-16,27 0 4 0,-30-8-8 16,10 3 6-16,4 0-4 0,-1-5-5 0,1 2 10 15,5 1-14-15,-2-7 4 0,2 3-1 16,5-4-4-16,-7-1-5 0,2 0 3 16,-2-2-2-16,7 2 2 0,3 0 10 0,3-2-1 15,3-2 0-15,-3 5-1 0,10-7-6 16,-1 1-1-16,2 4 9 0,2 2 1 0,4-3 2 15,-1 8 7-15,1-1 19 0,-1 7 3 16,5 0 12-16,-1 5 2 0,-1 2-3 16,8 7 4-16,-3 2 3 0,6 3 5 15,3 16-4-15,4 1-9 0,-4 4 6 0,-3 3 2 16,0 4 1-16,-3 4 0 0,-1-1-8 16,-5 4 4-16,-5 1 1 0,1-1 6 0,-4-1-14 15,-3 1-2-15,-6-11-2 0,-4-2-1 16,0-1-7-16,-8-4-7 0,5-4 3 15,0 1-8-15,-7-4 2 0,4-1-6 0,-8 1-5 16,1-8-6-16,-4-1-23 0,1 1-27 16,-8-3-29-16,-6-3-38 0,0-4-54 15,0 0-45-15,0-2-45 0,3-2-45 0,-3-6-72 16,4 3-205-16,-5-5 43 0,5-1 55 16,3 2-217-16,6-3-178 0</inkml:trace>
  <inkml:trace contextRef="#ctx0" brushRef="#br0" timeOffset="4850.63">16826 7640 1957 0,'0'0'-31'15,"-3"-8"7"-15,3 8 8 0,3-7 0 0,-3 7 2 16,17-21 3-16,-1 11 5 0,11-2 7 15,-4 5 6-15,11-8 9 0,-8 8 12 0,8-6 11 16,-7 5 8-16,-1 1 11 0,1 1 11 16,-8 4 5-16,2 2 14 0,-1 0 7 15,0 2-1-15,0 4 8 0,0-2 0 0,3 3 4 16,-6 7 10-16,3-4-6 0,-4 5 5 16,5 2-2-16,-12 1 6 0,4 4 12 0,-5-1 3 15,1 8 11-15,-9-1 0 0,-3 6 5 16,0 16 2-16,-11 3-2 0,-2 0-4 0,-1-1 1 15,4 1-9-15,-4-1-9 16,1-2-6-16,2 0-18 0,1-6-1 0,-4-1-6 16,7-5-9-16,7-8-19 0,0-5 3 15,-1 0-9-15,1-5-8 0,3-1-5 16,-3-1 2-16,3-5-28 0,3-1-14 0,-3 1-36 16,0-5-30-16,0-8-60 0,3 7-65 15,-3-7-101-15,0 0-95 0,10-21-125 0,-10 7-148 16,0 2 63-16,0-6-455 0,0-2-513 15</inkml:trace>
  <inkml:trace contextRef="#ctx0" brushRef="#br0" timeOffset="5034.21">16979 8207 2977 0,'-16'-7'-57'0,"16"7"8"0,-14-7 8 0,14 7 5 15,0 0 0-15,20-17 5 0,4 13 5 16,3-7 4-16,6 1-1 0,7 2 3 0,13-3 4 15,-3 1-4-15,-6-1 6 0,8 0-2 16,2-4-8-16,-10 2-24 0,-8 2-27 16,21-3-4-16,-14 2-57 0,7-5-66 0,-10 0-179 15,-7 9-172-15,1-9-55 16</inkml:trace>
  <inkml:trace contextRef="#ctx0" brushRef="#br0" timeOffset="5717.62">21139 7550 1694 0,'-6'-21'101'15,"2"3"33"-15,1 7 24 0,3-4 8 16,-3 5 9-16,-4 0 0 0,7 10 1 16,-3-15-29-16,3 15-3 0,-4-6-8 15,4 6 5-15,0 0 9 0,0 0 4 0,-23 35 8 16,16-11 0-16,-6 5-6 0,-4 14-1 15,4 7-10-15,-3 0-14 0,2 0-7 16,-2 0-4-16,-1 3-14 0,10-1-12 0,-10-2-8 16,17-8 0-16,-6-7-11 0,3 1-7 15,-1-10-5-15,4 2-10 0,-3-3-36 0,3-4-41 16,3-3-35-16,-3 1-37 0,10-5-52 16,-4-1-69-16,8-1-54 0,-1-5-60 0,4-1-81 15,7-6-180-15,2-7 35 0,7 1 64 16,4-2-274-16,6 2-256 0</inkml:trace>
  <inkml:trace contextRef="#ctx0" brushRef="#br0" timeOffset="6267.49">22186 7872 2294 0,'7'-7'58'0,"-7"7"12"15,7-12 12-15,-7 12 0 0,6-9-6 16,-6 9 4-16,0 0-14 0,7-8 1 0,-7 8-5 15,0 0-9-15,0 0 11 16,0 0-3-16,0 0-4 0,0 0 8 0,-47 0 4 16,24 7-6-16,-1-6-13 0,-3 8 8 15,-3-5-13-15,0 0-1 0,0 4-1 0,0-2-12 16,0 1-7-16,1 1 5 0,-1-4 6 16,3 2-11-16,1 1-4 0,-1-3-6 0,7 3 18 15,0-3-8-15,0-1-11 0,-4 0 7 16,5 1-2-16,2-1-1 0,-4-2-4 15,5-1 10-15,16 0 4 0,-30 4-4 16,30-4 3-16,-30-4 2 0,16 3-3 0,14 1 1 16,-22-7-7-16,8-3 0 0,7 2 3 0,1-5 0 15,6 1-10-15,0-8 0 0,6-2 1 16,1-3-6-16,7-7 3 0,8-7-3 16,2-1-3-16,3-2 3 0,6 2-18 15,0-6 22-15,0 7-9 0,5-1 1 16,-5 5-2-16,0 2 15 0,-10 8 6 0,-6 8-1 15,0 2 1-15,-4 9-4 0,-3 4 2 16,-10 2 13-16,23 11 16 0,-16 5 10 0,-1 7 6 16,2 10 16-16,-8 3-12 0,0 22 8 15,3 5-3-15,-6 2 10 0,3 3-7 0,3-1-10 16,-3 4-1-16,0-2-8 0,3-5-5 16,-3 1-6-16,3 2-1 0,1-13-5 15,-1-1-5-15,0-9-5 0,0-6 5 16,-3-8-29-16,8 1-32 0,-5-12-33 15,-3 1-37-15,6-2-32 0,-6-3-44 0,0-5-89 16,7-9-94-16,-7-1-165 0,0 0-91 16,0 0 64-16,17-25-397 0,-7 6-421 0</inkml:trace>
  <inkml:trace contextRef="#ctx0" brushRef="#br0" timeOffset="7067.44">26426 7610 2618 0,'-10'9'-122'0,"10"-9"33"0,-10 9 28 16,3-5 14-16,-2 4 24 0,9-8 7 15,-21 13 15-15,5-6 6 0,-1-2 12 16,1-1 11-16,-4 2 3 0,-1-3 3 0,-1 1 9 0,1-1-4 15,1-2 0-15,1-2-8 16,-2 1 8-16,-2 0 1 0,-1-3-15 0,5-1 11 16,-5 1-4-16,4-4-3 0,0-1-3 15,-3-2-1-15,6-5-3 0,1-1-1 16,6-3-2-16,6-3-9 0,0-2 2 0,4-2 1 16,8 1 0-16,-5 0-9 0,7-3 4 15,-1 3 2-15,2 3-8 0,-4 1 8 0,2 6-1 16,2 2-2-16,-5 1 10 15,7 2 6-15,1 3 11 0,-1 4 0 0,-13 3 7 16,30 3 8-16,-13 1 1 0,3 7-2 16,10 6 11-16,3 11 0 0,3 4 8 15,-1 4 4-15,-2 3 0 0,-3 4 6 0,0 4-1 16,3 11 4-16,-6-8 1 0,-14 4-4 16,7 2 2-16,-10-3 0 0,0 1-7 0,0-4-10 15,-7 0 4-15,-3-7-4 0,0-8-11 16,-7-2-3-16,-3-1-4 0,-6 11-4 15,-1-11 0-15,-10 3 0 0,-6-2-2 0,-7-8-6 16,4-6-6-16,3-6 1 0,-2-1-9 16,5-5-24-16,-3 0-31 0,3-1-24 0,-3-3-35 15,10-3-30-15,-4 0-41 0,4 0-44 16,3-3-47-16,0-4-72 0,9-6-147 16,5 1-42-16,9-6 48 0,4 1-215 15,3-4-181-15</inkml:trace>
  <inkml:trace contextRef="#ctx0" brushRef="#br0" timeOffset="7684.79">29426 7560 1978 0,'10'-18'-16'15,"0"1"27"-15,4-1 13 0,2 3 14 16,1 1 4-16,3 1 2 0,10-2-2 0,3 1 4 16,4 6 2-16,3-3 0 0,0 1 4 15,4 6 1-15,-8 4-4 0,-3 0-1 16,1 4 4-16,-1 4 7 0,-6 2 4 16,-4 1 10-16,-7 3 3 0,-2 5 1 15,-4 2 9-15,-10-1-1 0,0 5-1 0,-10 5 0 16,-7 9-3-16,-3 4-9 0,-6-4-9 15,2 3-1-15,1-5-6 0,-1 5-8 16,2-5 0-16,-2 5 1 0,1-3-4 0,5-4-16 16,5-9-33-16,1 6-51 0,1-6-56 15,1 6-53-15,1 2-63 0,-2-1-71 0,4-8-149 16,4 7-35-16,0 3 45 16,3-8-99-16,-3 4-38 0</inkml:trace>
  <inkml:trace contextRef="#ctx0" brushRef="#br0" timeOffset="7850.82">29702 8680 1677 0,'0'7'137'16,"0"-7"23"-16,0 10 18 0,0-10 8 16,0 0-7-16,0 0-9 0,0 0-10 15,0 0-15-15,0 0-3 0,0 0-23 0,0 0-19 16,0 0-16-16,0 0-44 0,0 0-59 16,0 0-55-16,24 0-60 0,-24 0-87 0,0 0-115 15,20 3-167-15,-13 4 42 16,-7-7-127-16,14 8-89 0</inkml:trace>
  <inkml:trace contextRef="#ctx0" brushRef="#br0" timeOffset="19204.4">3133 6772 2028 0,'-3'-15'12'0,"3"15"28"0,-3-10 28 0,3 10 23 15,-11-12 16-15,11 12-7 0,-6-7-5 16,6 7-18-16,0 0 11 0,0 0-15 16,0 0 10-16,0 0 11 0,0 0 13 0,-13 25-2 15,13-9 7-15,-5 7-3 16,5 7-1-16,-3 5-6 0,6 5 4 0,5 17-2 16,-2-1-8-16,-6 1-6 0,4 1 9 15,-1-4-14-15,3-1-8 0,-6-7-2 0,0-7-4 16,3-2-6-16,2 1-7 0,1-2-10 15,-6-10-3-15,3 2 4 0,1-3-7 16,-1-3-6-16,-3-1 3 0,0-6-1 0,6-1-1 16,-6-3-9-16,0-1-3 0,0-10-12 15,0 15-46-15,0-15-40 0,0 0-36 0,11 0-44 16,-11 0-35-16,0 0-36 0,0 0-48 16,10-21-50-16,-7 9-76 0,0 2-142 15,3-5 57-15,2-2-242 0,-5-1-216 16</inkml:trace>
  <inkml:trace contextRef="#ctx0" brushRef="#br0" timeOffset="20185.25">3127 6828 2089 0,'0'0'-14'0,"-8"-11"16"0,8 11 23 16,-9-10 15-16,9 10 5 0,-10-10 6 16,10 10 2-16,-3-12 1 0,3 12 2 0,-8-7 1 15,8 7-5-15,-6-11-3 0,6 11-3 16,0 0-7-16,-4-10-7 0,4 10 2 0,-6-7 1 15,6 7-6-15,0 0-8 0,0 0 5 16,16-14-6-16,-2 10 1 0,5 0-5 16,2 1-5-16,9-5 1 0,0 1 1 15,13 0 2-15,17-4 1 0,7 4-3 0,3-6-1 16,9 2 0-16,5 4-4 0,16-5-2 16,4 2 16-16,-22 6-9 0,22-7 9 15,-7 1-4-15,-13 6-2 0,19-7-6 16,0 5 4-16,7-1-9 0,-4-3 3 0,-22 6-1 15,3-1-2-15,-4-2 4 0,3 4-7 16,-2-7 1-16,-1 5 6 0,4-1-1 0,-4 2-6 16,4-2-6-16,-4-3 11 0,-3 2-2 15,0 1 0-15,1-1 0 0,1 2-5 16,2-1-2-16,3 2-1 0,-1-2 4 0,0 2 2 16,-5-1-5-16,6 2 8 0,-4-1-10 15,30-2-1-15,-20 6 4 0,18-5 4 16,-21 3 2-16,3 4 2 0,-3-2-5 15,3 0-1-15,-6 0-5 0,-4 2 10 0,-3-2-5 16,-10 6-2-16,-13-3 1 0,-7-2 0 16,0 5 0-16,-3-5 4 0,-1 5-1 15,-5-4-3-15,-2 1 0 0,-5 3-6 0,-1-6 3 16,0 1 7-16,-3 2-5 0,0-3 4 16,-3 0 0-16,0 3-1 0,-1-3-3 0,1 0 0 15,3-3 4-15,-4 3-1 0,1 0 0 16,0-3-5-16,-4 2 2 0,4-2 9 15,-3-3-11-15,1 4 0 0,-1 0 4 0,0-2-7 16,-1 4-1-16,-3-1 5 16,3-2 1-16,-3 3-2 0,-3-3 4 0,3 2-5 15,-20 1 5-15,27-3 0 0,-27 3-3 16,23 0 0-16,-23 0 0 0,20 4 4 0,-20-4 5 16,20 6 2-16,-7-1 9 0,-7 2 3 15,5 0 9-15,-1 4 0 0,4-1 10 16,-8 5 9-16,4 5 3 0,-1-1 0 0,-4 5 9 15,4 8-4-15,-2-2 14 0,-4 5-5 16,3 1-10-16,-1 3 7 0,-2 11-1 0,7 0-5 16,-4 0 2-16,-3 0-3 15,0 3 1-15,5-14-5 0,-2-3-5 0,-6 1-1 0,0-2 0 16,7-3-8-16,-4-3 5 16,0 2-2-16,0-6 1 0,5 0-4 0,-2-6-1 15,-6 2-1-15,0-3 2 0,0-7-11 16,7 3 4-16,-4-4-4 0,-3-1 4 15,0-9 1-15,0 16-2 0,0-16-4 0,0 15 3 16,0-15-6-16,3 10 0 0,-3-10-5 16,0 0-41-16,0 0-55 0,-3 5-65 0,3-5-73 15,0 0-83-15,-10-21-127 0,4 6-150 16,-5-4 49-16,-5-6-383 0,-11-10-391 16</inkml:trace>
  <inkml:trace contextRef="#ctx0" brushRef="#br0" timeOffset="21135.5">5653 5997 2587 0,'0'0'-59'0,"0"0"31"0,-14-2 24 0,14 2 16 16,0 0 10-16,0 0 10 0,0 0 0 16,-6-10 0-16,6 10-1 0,0 0 0 15,0 0-2-15,13-18 4 0,-13 18 8 0,17-10-9 16,-11 3 4-16,4-1-1 0,-10 8-5 16,20-10-3-16,-7 6-8 0,-2-2 3 0,-11 6-2 15,24-2-4-15,-8 2 3 0,-16 0-3 16,23 2 1-16,-10 4-4 0,-2 1-11 15,-1 0 9-15,-1 1-6 0,-1 3 4 0,-2 3-2 16,1 1-2-16,-7 2 6 16,3 4 0-16,-6-5 4 0,-4 7-2 0,1 0 2 15,-2-3-4-15,-1 2-3 0,-1 6 17 16,-1-9 0-16,-2 5 2 0,4-5 5 16,-2 1-2-16,4-2-1 0,1 0-10 0,-5-6 1 15,8 1-3-15,0-1-5 0,0-2 7 16,3-3-1-16,0-7 0 0,-4 15 15 0,4-15 5 15,7 10-3-15,-7-10 2 0,20 3 9 16,-20-3-11-16,37-3-1 0,-10 0-3 16,3-1-5-16,0-4-4 0,0 2-4 0,3-2 2 15,-3-1 2-15,-3 5 1 0,-8-4-9 16,1 4-3-16,-2-2-2 0,-2 6 11 16,-16 0-17-16,23-5 5 0,-10 3 0 15,-13 2-13-15,17-8-9 0,-17 8-22 0,13-3-37 16,-13 3-13-16,0 0-19 0,0 0-23 15,0 0-30-15,0 0-39 0,17 6-58 16,-17-6-64-16,0 0-141 0,0 0 23 0,0 0-151 16,0 0-87-16</inkml:trace>
  <inkml:trace contextRef="#ctx0" brushRef="#br0" timeOffset="22784.9">9233 6578 1892 0,'0'0'178'16,"-6"-11"0"-16,6 11 2 0,-14-7-13 15,14 7-17-15,0 0-17 0,0 0-4 16,0 0-11-16,0 0 7 0,-13 19 13 0,10-1 6 15,-2 2 5-15,2 7-6 0,3 8 4 16,-3 5 5-16,0 13-7 0,-1 4 1 0,4-1 0 16,0 1-10-16,0-2-1 0,0 1-15 15,0-9-8-15,7 6-13 0,-4-12-6 0,0-6-8 16,2-3 0-16,-5-3-16 16,6-4 1-16,-3 0-13 0,0-5 1 0,-3-1-3 15,4-1-2-15,-1-4-7 0,-3 0 1 16,0-4-16-16,3-1-22 0,-6 0-18 0,6-2-30 15,0 0-26-15,-3-7-27 0,0 0-50 16,5 8-60-16,-5-8-62 0,0 0-45 16,0 0-50-16,9-18-41 0,-6 5-85 0,1 1-84 15,-1-1 50-15,0-3-320 0,0-5-324 16</inkml:trace>
  <inkml:trace contextRef="#ctx0" brushRef="#br0" timeOffset="23701.5">9110 6660 2380 0,'-11'-6'-50'0,"11"6"20"0,-6-10 18 16,6 10 16-16,-10-4 9 0,10 4 0 15,0 0 2-15,0 0 2 0,0 0 2 0,-7-8 2 16,7 8-4-16,0 0-1 0,0 0 1 15,0 0 9-15,23-10 0 0,-23 10 9 16,24-7 8-16,-4-1-5 0,0 4 0 0,6-5-1 16,4 0-5-16,0 3-3 0,11-4-4 15,-1 1-2-15,-1 3 1 0,21-6-8 0,-9 6 5 16,-5-1-5-16,20 0 1 16,8-5 0-16,23-1-2 0,-1 2 0 0,7 4-6 15,8-7 2-15,9 2 27 0,6-5 7 16,21 3-4-16,46-5 6 0,-6 1-8 15,-4 8 1-15,-29 0-6 0,-7 5-2 0,-8-2-4 16,-5-2 3-16,-4 5-4 0,-7 0-4 16,-9 0-3-16,2 1-4 0,-9-1 7 0,-17 1-11 15,13-4 5-15,1-1-6 0,12 4-8 16,-9-2 13-16,10-1 12 0,-11-1-4 0,5 4 1 16,-2-7 3-16,-2 5 0 0,-4-1-8 15,-16 6 2-15,0-5 4 0,-5 1 1 16,-1-1-5-16,-1 5 4 0,-7-2 0 15,-3 0-1-15,4-1-1 0,-8 1 10 16,-6 3-4-16,-10-5 0 0,27 5-15 0,-4-2 8 16,4-2-8-16,-4 3 5 0,11 1-2 15,-5-3-7-15,11 0 3 0,-3 6-1 0,0-3-2 16,-8 0-1-16,5 3 6 0,-4 2-9 16,0-3-7-16,-10 3 10 0,0 1-8 0,-7-2 3 15,4 4 1-15,-4-4 2 0,4 5 0 16,-4-5 0-16,-13 4-2 0,1-1-4 15,-5-1 2-15,14 1-6 0,3 2 9 0,-9 0-4 16,-11-2 3-16,-2 0-9 0,1 1 4 16,18 2 0-16,-9-3-2 0,-8-2 5 15,-10 1-6-15,7-2 5 0,-7 0 4 16,-3 0-4-16,-3-2-1 0,-4 0 0 0,1-2 2 16,-5 3-5-16,-2 0 5 0,-4 0-8 15,-13-3 7-15,27 4 2 0,-16-1 0 0,-11-3 5 16,19 1 1-16,-19-1-5 0,14 4 3 15,-14-4-2-15,16 2 6 0,-16-2-3 0,14 8 5 16,-14-8 0-16,16 10 2 0,-5-1 1 16,-1 7 11-16,-1-1 5 0,-2 2 3 15,0 6 3-15,-4 2 10 0,1 2 3 0,-1 9-2 16,0-3-3-16,3 21 0 16,-6-12 1-16,8 12 0 0,-12 2 1 0,4-1 0 15,7 2 2-15,-4 0-1 0,-6 1-2 16,3 1 6-16,0-12-4 0,0-11-2 0,0 6 1 15,0-9-2-15,-3 3-10 0,3-8-1 16,-8-3-1-16,8-6 0 0,-3 2-6 0,3-7 3 16,0-1-7-16,3-1 9 0,-3 1-5 15,-3-2 2-15,3-11-3 0,0 0-51 16,0 0-55-16,0 0-43 0,0 0-68 0,0 0-92 16,-9-34-94-16,9 9-140 15,-4-8-104-15,-6-17 58 0,0 4-445 0,-3-2-479 16</inkml:trace>
  <inkml:trace contextRef="#ctx0" brushRef="#br0" timeOffset="24352.42">12863 5860 2849 0,'7'-20'-75'0,"-1"2"14"0,1 0 24 16,6 0 16-16,7-1-2 0,3-3 8 0,14-6 1 15,7 1 6-15,-5 2 6 0,12 2 0 16,-18 6 4-16,4 3 6 0,-4 7-1 15,-3 0 0-15,-7 5-1 0,-3 2 8 0,0 5 0 16,0 5 6-16,-3 2 2 0,-7 8 6 16,0 3 6-16,-7 2-3 0,-6 2 1 0,-4 6 11 15,-3-1-1-15,-3 14 1 0,-4-2-7 16,4-9-1-16,0-2-3 0,2-6-5 16,-2 3 7-16,7-5-2 0,-8-3 2 0,11 1 9 15,0-8-5-15,-1 3-2 16,1-7 6-16,6 3 15 0,4-7 7 0,2 3-5 15,12-2-1-15,-4-4-7 0,16-1-3 16,0 0-5-16,4-3-7 0,12-3-2 0,-2 0-2 16,4 2-2-16,-5-2-8 0,1-3 4 15,-1 2 0-15,-6 4-8 0,4-4-6 0,-8 0-4 16,-2 1-31-16,-8 2-29 0,-5 1-37 16,1-3-30-16,-4 0-25 0,-1 3-23 15,-8 0-19-15,-9 0-24 0,20 0-34 0,-20 0-78 16,0 0-133-16,0 0-207 0,0 0-158 15</inkml:trace>
  <inkml:trace contextRef="#ctx0" brushRef="#br0" timeOffset="25368.6">17393 6532 2050 0,'-11'-10'116'0,"8"-1"4"16,-3 7 0-16,6 4-17 0,0 0-15 16,0 0 13-16,0 0 18 0,0 0 9 15,-10 29 6-15,10-4 13 0,-6 8-4 16,1 2 7-16,2 18-6 0,3 0 5 15,-10 4-7-15,4 1 2 0,-8-1-12 0,11 3 2 16,-7 1-10-16,7-7-14 0,-3 0-7 16,-2-4 1-16,2-7-13 0,2-5-7 0,1-5-4 15,3-5-10-15,0-2-13 0,0-1-3 16,0-4 0-16,0-4 0 0,-3-2-11 0,3-3 1 16,3 1-13-16,-3-3-15 0,0-10-36 15,7 8-49-15,-7-8-44 0,0 0-65 16,23-22-63-16,-10 1-59 0,4-8-74 0,7-9-88 15,6-2-128-15,-8-6 53 0,2 7-347 16,-4-1-367-16</inkml:trace>
  <inkml:trace contextRef="#ctx0" brushRef="#br0" timeOffset="26218.6">17363 6447 2519 0,'-14'-12'-52'0,"4"-1"32"0,4 2 25 16,3 4 19-16,3 7 14 0,-8-12-7 16,8 12 2-16,-3-10-5 0,3 10 3 15,0 0-12-15,17-17 2 0,-4 9 0 16,14-2 0-16,9-2-1 0,24-4 1 16,11 4 1-16,2-3-1 0,24-2-3 0,2 2 3 15,5 2-11-15,6 1 6 0,3-1-6 16,14-2-4-16,10-2 4 0,50-1 7 0,-4 0-9 15,7 4-1-15,3-1 3 0,11-3-1 16,9-3-2-16,-4 7-3 0,19-1 4 16,-15-2 3-16,-7 5-4 0,-2 1-3 0,-11 4-5 15,-40 0 4-15,1 1 4 0,-1 4-2 16,0-3-5-16,-3 1 3 0,-9 0 1 0,2 4-3 16,-9-4-3-16,-5 4 3 0,4-3 12 15,-6 3-1-15,-4 0 2 0,-3-3 0 0,0 3 2 16,1 0-8-16,-5 0 2 0,-3-2-1 15,1 4 1-15,-24 1-4 16,20 1-6-16,-24-1 5 0,4 0 0 0,-6-2-5 16,-4 3 4-16,-10-2 2 0,0 3-2 15,-13-2-1-15,-10 1-3 0,-8-4-8 0,4 3 5 16,1 1 6-16,-7 0-6 0,-1-4 0 16,4 2 3-16,-4 1-2 0,5-1 2 0,-8 1-8 15,4-3 0-15,-4 3 5 0,0-2-5 16,1 2 3-16,-4 0-4 0,-4-2-1 15,1 3 7-15,3-2-3 0,-3 0 2 0,3 1-2 16,3 0 1-16,-3 1 0 16,4-1 3-16,-1 0-4 0,-3-2 5 0,3 3 2 15,-3 0-7-15,-6 2 5 0,-1-3 1 16,-3-2 4-16,0 2-1 0,0 1-3 0,-4 0 8 16,8-2-3-16,-11 0 6 0,1 4 5 15,5-2 0-15,-2 2 1 0,-1-1-2 16,5-1 4-16,-7 6 3 0,2-3 5 0,4 7-1 15,-4-3 4-15,5 6 11 0,-9-1-5 16,2 1 12-16,3 7 2 0,0 2-2 0,-4 3 1 16,-3 0 5-16,3 2-1 0,-3 13 5 15,0 6-1-15,-3-8 3 0,-7-3-2 16,6 14 4-16,1-3 2 0,-4 0 5 16,-6-6-1-16,3-5 1 0,0 3 2 15,0 12-4-15,0-11 6 0,0-3-9 0,0-1-6 16,-3-1 0-16,3-1-8 0,-7-1-6 15,4-9 0-15,3 3-2 0,0-5-5 0,0-3-6 16,0-5 1-16,-7 1 1 0,7-3-1 16,-3 1 2-16,3-4-4 0,0-2-1 0,0-10 0 15,-4 18 2-15,4-18-10 0,0 7-52 16,0-7-46-16,0 0-58 0,0 0-55 16,0 0-61-16,-16-29-71 0,13 11-88 0,-4-2-168 15,0-1 28-15,-3-4 66 16,-3-4-224-16,3-4-200 0</inkml:trace>
  <inkml:trace contextRef="#ctx0" brushRef="#br0" timeOffset="27068.45">21836 5147 2054 0,'0'0'-3'0,"0"0"9"15,0 0 14-15,7-22 9 16,-7 22 11-16,13-14 1 0,0 6 6 0,1-3 1 0,2 1 0 15,-2 3 2-15,2-3-4 16,2 2-4-16,-2 1-5 0,1 2-2 0,-1 7 0 16,-16-2-10-16,33 3 4 0,-12 1-2 15,-9 7-6-15,6 3 4 0,-6 2 3 16,2 0 5-16,-4 9-1 0,-4 0 0 0,-2 0-3 16,-4 4 6-16,-4 3 8 0,-2 3-6 15,-10 11 9-15,2-2 4 0,-2-5 7 0,-8 3 5 16,4-3 6-16,4-6 1 0,2-5 0 15,-2-3-8-15,2 0-4 0,1-6 4 16,2 4-11-16,5-8-2 0,-1-3 10 16,-2 1-21-16,6-3 4 0,3-1 13 15,0-9-7-15,12 16 6 0,12-11 2 0,0-1-13 16,12-4-4-16,10 0 0 0,8 0-1 16,16-4-11-16,0-1 0 0,-3 0 3 0,-1-3-6 15,4 1-4-15,-16-1 5 0,-11 2-13 16,-3-1 6-16,-7 3-1 0,-3-1 6 0,1 2-3 15,-9-3-8-15,-2 5 0 0,-7-2 2 16,1 0-14-16,-14 3-11 0,24-1-26 16,-24 1-28-16,9-6-44 0,-9 6-29 0,0 0-37 15,0 0-34-15,0 0-50 0,0 0-62 16,0 0-131-16,0 0-39 0,-42 0 39 16,42 0-127-16,-27 0-80 0</inkml:trace>
  <inkml:trace contextRef="#ctx0" brushRef="#br0" timeOffset="36885.54">5892 9212 1700 0,'0'0'24'0,"0"0"20"16,0-12 10-16,0 12 8 0,0 0 7 0,8-7-6 15,-8 7-7-15,0 0-4 0,3-11-2 16,-3 11-2-16,0 0-7 0,0 0 18 16,0 0 2-16,0 0 8 0,0 0 0 0,10 33 9 15,-10-16-1-15,0 1 2 0,3 0-3 16,-3 7-1-16,0 0-4 0,3 7-4 0,-3 0-5 15,0 4-6-15,3-3 1 0,1 9 1 16,0-9 1-16,-1 3-3 0,0 2-18 16,4-1 5-16,-1-5 6 0,-2 4-2 0,-1-9-12 15,1-2 6-15,-1 3-7 16,0-6-2-16,-3-3-10 0,4 2 1 0,-4 0 8 16,0-7-7-16,3 4-4 0,0-9 7 15,0 1 2-15,-3 3-8 0,0-13-1 0,4 15 2 16,-4-15 3-16,0 15 3 0,0-15-4 15,0 13 1-15,0-13-9 0,3 9 11 16,-3-9 1-16,0 0-2 0,3 10-2 0,-3-10-4 16,0 0-10-16,0 0 0 0,0 13-1 15,0-13-1-15,0 0 4 0,0 0-5 0,0 0 3 16,4 11 1-16,-4-11 0 0,0 0-6 16,0 0-2-16,0 0-1 0,0 0 7 0,0 0-5 15,0 0 3-15,0 0-5 16,0 0-2-16,0 8 1 0,0-8 1 0,0 0 6 15,0 0-8-15,0 0 4 0,0 0-7 16,0 0-5-16,0 0 11 0,0 0-3 16,0 0-2-16,0 0 5 0,0 0-3 0,0 0-2 15,0 0 4-15,0 0 4 0,0 0-3 16,0 0 2-16,0 0-5 0,0 0-1 0,0 0-4 16,0 0 6-16,0 0 4 0,10 8-11 15,-10-8 11-15,0 0-4 0,20 0-1 16,-20 0-2-16,30 0 7 0,-10 0-6 0,6-2 7 15,4 2-4-15,4-2-1 0,2-2 0 16,5 4 4-16,5-1 2 0,27-6-20 16,-6 4 12-16,6-3-3 0,11 4 1 15,-1 0 10-15,4-2-9 0,-1 3 0 0,-2-2 4 16,6-1 6-16,0 4-6 0,0 0 7 16,-1-3-2-16,25 0-7 0,-21 0 2 15,14 3 7-15,-16-2-15 0,-6 2 11 0,9 0-1 16,-14-6 2-16,4 6 1 0,3-4-13 15,-8 0 7-15,5 1 1 0,-5-3 1 0,1-2 1 16,1 7 1-16,1-6 5 0,-1 4 2 16,-1-3-1-16,-7 2 0 0,0 0 0 0,1-3-16 15,-4 6 13-15,-4-8-2 16,-9 9-3-16,10-8 4 0,-14 7 1 0,-3-5 1 16,0 5-6-16,17-8-3 0,-1 1-1 15,2 7 6-15,1-5-7 0,-5 2 10 16,-8-2-3-16,-6 4-8 0,0 2 6 0,1-6 4 15,1 10-2-15,-2-8 2 0,4 4-10 16,19 0 6-16,-13 0-2 0,-6 0-6 0,-1-1 9 16,0 1-4-16,21 0 1 0,-18 0-8 15,18 0 5-15,-18 1 2 0,-3-1-3 0,1 0 5 16,-7 0 4-16,2 0-6 0,5 0 0 16,-4 0 5-16,3 4-7 0,-3-4 2 15,1-4-1-15,-2 4-4 0,1 0 1 0,4-1 2 16,-5-2 3-16,2 0-2 0,-5 2-4 15,1-2 5-15,-1 0-7 0,-2 1 7 16,-8-1-3-16,1-3 0 0,-4 6-4 16,0-1 12-16,-3-5 0 0,1 5-7 0,-8-2 2 15,1 0-1-15,-1 1 0 0,0-1-1 16,-3-3-2-16,-3 6 4 0,-1 0 4 0,2-4-9 16,-6 1 1-16,-12 3 7 0,30-1-9 15,-12-2 3-15,-5 0 6 0,-13 3-12 16,26-2 13-16,-10-1 1 0,-2 1-8 0,-14 2 6 15,30-4-4-15,-17 3 5 0,-13 1-2 16,27-6-4-16,-10 5 1 0,-17 1-1 16,27 0 2-16,-14-6-1 0,0 4-3 15,-13 2 0-15,23-3 1 0,-23 3 2 0,27 0 4 16,-14-6-7-16,-13 6 1 0,27-1 3 16,-13-2-6-16,2 0-1 0,-16 3 4 0,30-1 3 15,-16-2-3-15,-14 3 5 0,27-5 0 16,-14 5 3-16,-13 0-3 0,26-3-4 15,-13 1-3-15,-13 2 6 0,24-5-4 0,-7 2 7 16,-17 3-4-16,22-4 0 0,-8-2-5 16,-1 4 7-16,4-3-5 0,0 1 6 0,-4-3-4 15,7 3 5-15,-6 1-4 16,2 1 2-16,1-3-7 0,-1 1-1 0,-2 3 4 16,-1-6-3-16,1 4 6 0,-1-2 2 15,1 0-7-15,-2 0 6 0,9-1 1 0,-8 5-3 16,-4-7-3-16,-9 8 4 0,24-9-1 15,-10 8 0-15,-4-6 7 0,-10 7-7 0,20-11 6 16,-14 9-3-16,-6 2 5 0,13-11 4 16,-13 11 2-16,14-4 5 0,-14 4 2 15,10-5-5-15,-10 5 1 0,13-9-1 0,-13 9-2 16,7-7-1-16,-7 7 2 0,3-9 6 16,-3 9-9-16,10-10 1 0,-10 10-2 0,10-10 6 15,-6 2-2-15,-4 8-4 16,13-14-1-16,-10 8 7 0,-3 6-1 0,3-15 2 15,4 5-4-15,-7-1-3 0,3 0 2 16,-6-3-4-16,6 0-3 0,-3-4 5 0,0 0-1 16,0-1-8-16,-3-6 4 0,3-2-2 15,-10-6 1-15,7-2-2 0,-4 3 5 0,-6-13-4 16,3 4-4-16,3 7-7 0,1 0 7 16,2 5 4-16,-3 4-1 0,4 3 1 15,0-3-1-15,-4 10-8 0,7-1-20 0,-3 4-28 16,0-1-40-16,-8 6-58 0,11 0-36 15,-6 2-21-15,6 5-32 0,-13-3-52 16,13 3-86-16,-27 3-164 0,10-3 51 0,-2 1-269 16,-2 5-251-16</inkml:trace>
  <inkml:trace contextRef="#ctx0" brushRef="#br0" timeOffset="43339.62">9149 10359 2267 0,'0'0'57'0,"-3"-15"11"0,3 15 6 0,0 0-9 15,0 0-2-15,0 0-10 0,0 0 4 16,0 0 6-16,0 0 16 0,0 0 1 0,0 40 7 16,0-23 10-16,3 4 0 0,1 4 2 15,-1 3-2-15,0-2 0 0,1 3-9 16,-4 0-3-16,4 2-3 0,-4-2 13 15,3 3-9-15,-3 1-12 0,3-5-7 16,0 0-7-16,-3-9-7 0,3 6 5 0,-3-2-5 16,0-4-11-16,0-1-2 0,0-3-5 15,4 1-14-15,-4-7-13 0,0 4-21 0,3-3-44 16,-3-10-31-16,0 12-46 0,3-5-53 16,-3-7-65-16,8 6-61 0,-8-6-81 15,19-2-124-15,-19 2 41 0,30-5-208 0,-10-1-180 16</inkml:trace>
  <inkml:trace contextRef="#ctx0" brushRef="#br0" timeOffset="43969.65">10466 10526 2013 0,'0'0'22'16,"7"-7"11"-16,-7 7 7 0,0 0-6 0,9-7 4 15,-9 7 1-15,0 0 0 0,0 0-3 16,11-5-1-16,-11 5 5 0,0 0-2 16,0 0 11-16,0 0 9 0,0 0-5 15,0 0 11-15,0 0 4 0,-50 19-4 16,29-11-10-16,-4 2 2 0,-2 1-5 0,-6 2-6 16,3 1 0-16,-4-2-7 0,0 1-13 15,-12 6 3-15,9-2-6 0,7-9 2 0,4 6 1 16,-4-3 4-16,-1-3-8 0,8 5-6 15,-1-3 1-15,5-2 1 0,-5 2-3 0,4-3 4 16,4 1 8-16,2-4 11 0,1 2 8 16,0-5 5-16,13-1 0 0,-20 8 16 15,10-5-8-15,10-3 17 0,-17 6-2 0,17-6-6 16,0 0-2-16,0 0 3 0,-27-9-9 16,27 9-6-16,-9-9 1 0,5-1-5 0,1-4-9 15,3 0-6-15,0-4-1 0,7-7-4 16,2-4-1-16,2-4-2 0,5-9-5 15,4-4 1-15,0 9-12 0,0-2 8 16,-3 5-4-16,-4 9 0 0,-3 6 6 16,1 1-5-16,-5 5 2 0,0-2-9 0,1 5 6 15,-4 2-5-15,-3 8-11 0,11-7 10 16,-11 7-3-16,0 0-5 0,13 25 7 0,-10-1 15 16,3 2 2-16,-1 5 9 0,-2 3 3 15,0 4 8-15,0 15 6 0,0-9-1 0,1 6 11 16,-4-1-5-16,-4 1-7 0,4-9 0 15,4-3-2-15,-4-3-7 0,3 1 1 16,0-3-3-16,-3-8-5 0,3 0-2 16,2-1-4-16,-5-6 7 0,3-4 3 15,0-2-13-15,-3 3-9 0,0-6-13 0,0-1-31 16,0-8-24-16,3 17-56 0,-3-16-65 16,0-1-79-16,0 0-68 0,0 0-87 0,0 0-198 15,0 0 33-15,0 0 59 0,0 0-290 16,0 0-293-16</inkml:trace>
  <inkml:trace contextRef="#ctx0" brushRef="#br0" timeOffset="81921.73">20813 7885 1344 0,'-11'-17'-32'0,"11"17"12"0,0-13 22 0,0 13 8 0,0-19 19 15,0 11 10-15,8-5 12 16,-8 3 6-16,-3-2 7 0,3-1 6 0,3 2 8 15,-3 11-2-15,0-16-6 0,0 16-5 16,0-13-4-16,0 13-6 0,0 0-5 16,0 0-9-16,0 0 0 0,0 0 1 0,0 0-5 15,0 0-6-15,-3 42 2 0,-2-24-1 16,10 1-5-16,-2 9 0 0,0 0-1 0,-3 0-7 16,0 1 0-16,3-4 0 0,-3 3-2 15,3-6 1-15,4 3-7 0,-4-7 4 0,0 0-4 16,-3-4 0-16,0-2 1 15,0 1 7-15,0-13 14 0,8 12-3 16,-8-12-1-16,0 0-7 0,0 0 4 0,0 0-10 16,0 0 0-16,0 0 5 0,-11-43-3 15,14 24 5-15,-3-6-2 0,5 0 4 0,1-6 15 16,0-1-2-16,-6-2 4 0,10 2 1 16,7-14 2-16,-1 7-2 0,-5 3-2 0,2 11 4 15,4-4 3-15,-1 1-17 0,-9 8 5 16,10 0-12-16,0 3 8 0,-1-1-5 15,1 4-2-15,-4 7-12 0,0 3 8 0,1 4-1 16,-14 0-2-16,30 3 1 16,-14 4 0-16,-2 2-1 0,2 7-8 0,-5 2 12 0,2 4-1 15,-4-3-7-15,5 12 1 16,-11 1-3-16,7-3 6 0,-7 7-8 0,-6-5 5 16,3 1-5-16,0 1 6 0,-6-1-7 15,2-2 3-15,1 0-3 0,-3-5 9 16,-2-3-14-16,5-4 5 0,0 0-8 0,-4-4 10 15,-2-3 6-15,-5-3-7 0,4-2-8 16,-3-3 1-16,13-3 24 0,-30 1-6 0,30-1 3 16,-30-11-8-16,16 4 5 0,-2-10-7 15,-1 2-2-15,1 1 6 0,5-7 0 0,2 2-4 16,5-6 0-16,1 0 3 0,6-4-9 16,-3 1 0-16,13-3 6 0,-2 5-1 15,2-2-7-15,-7 6-7 0,5 1 10 0,-5 6-1 16,1 1 1-16,3 3-7 15,3 1 5-15,-3 7-8 0,-10 3 7 0,20 0 1 16,-20 0 0-16,17 17 7 0,-11-3-8 16,1 8 12-16,-3-1-8 0,-8 4 11 0,1 7 1 15,-1 3 1-15,4-1-8 0,-6 4 1 16,-1-5 4-16,-3-1-1 0,-7-3-2 0,11 0-5 16,-4-9 6-16,-4-1 0 0,11-3 5 15,-7-7-3-15,0 2 1 0,3-6-5 16,7-5 2-16,-27-3-11 0,27 3 1 0,-16-17-10 15,13 2-23-15,0 0-21 16,3-1-32-16,-4-2-31 0,11 2-39 0,6-4-34 16,1-2-43-16,2-2-66 0,11 5-75 15,0-4-132-15,16-1 36 0,4-1-239 0,-11 7-195 16</inkml:trace>
  <inkml:trace contextRef="#ctx0" brushRef="#br0" timeOffset="82372.16">22496 7618 2165 0,'4'-15'129'0,"-4"15"17"0,-4-13 16 0,4 13 10 16,-4-12 2-16,4 12-8 0,0 0-14 15,0-17-10-15,0 17-16 0,0 0-11 16,0-7-17-16,0 7-8 0,0 0 12 0,0 0 3 16,0 0-7-16,0 0 8 0,0 40 5 15,-3-23-1-15,3 12 2 0,0-1-2 16,0 11 1-16,3-2 3 0,-6 19-6 15,6 1-7-15,-6 1-4 0,6-1 7 0,5-3-9 16,-8 2-10-16,3-13-8 0,0-3-10 16,1-5 2-16,-1-3-13 0,-3-7 1 15,3-2-9-15,-3-3 0 0,0-2 0 0,3-10 5 16,0 9 4-16,-3-10-3 0,0-7-20 16,0 0-49-16,0 0-29 0,0 0-40 0,0 0-52 15,0 0-45-15,0 0-46 0,0 0-52 16,-9-25-52-16,6 18-53 0,-1-4-82 0,1 4-131 15,3 0 48-15,-3-1-431 0,3 8-457 16</inkml:trace>
  <inkml:trace contextRef="#ctx0" brushRef="#br0" timeOffset="85221.68">13633 9022 2706 0,'7'-12'-123'0,"-1"2"42"16,-3 0 30-16,4 2 27 0,-7 8 22 0,4-13 13 15,-4 13 14-15,3-7-4 0,-3 7 3 16,0 0-3-16,3-11-1 0,-3 11 1 0,0 0-2 16,0 0 4-16,0 0 2 0,0 0 7 15,7 31 6-15,-7-19 9 0,3 4-1 16,-3 4 2-16,3 0 0 0,-3-1 8 0,4 6-12 15,-1 3 1-15,1-3 15 16,-4 3-3-16,3-3-8 0,0 0 7 0,1 1-13 16,-1-1 2-16,3-1-10 0,1-2 0 15,-7 0-9-15,3-4 1 0,-3 2-1 0,4-2 10 16,-1 0-20-16,4-10 8 0,-7 6-8 16,3-4 5-16,0 0-2 0,-3-1 8 15,0-9-16-15,7 18 5 0,-4-11-5 0,-3-7-3 16,7 16 7-16,-7-16 0 0,7 12 5 15,-7-8-5-15,0-4-2 0,13 11 4 0,1-5-5 16,-14-6-4-16,22 7 0 0,-5-6 4 16,4-1-3-16,1 0 5 0,5-1-2 15,11 1-3-15,1-7 2 0,4 4-6 16,4-2 3-16,13-4-3 0,-7 2 8 0,-6 6-7 16,4-5-7-16,-2 4 13 0,14-7-8 15,-9 8 2-15,-4-2-2 0,20-1 1 0,-4-4-17 16,15-1 4-16,25 1 4 0,4 2-4 15,0-5 3-15,10 7 8 0,3 0 4 16,7-2-10-16,1 1 3 0,5-2 3 0,-3 7-7 16,-6 0 2-16,-7 0-4 0,0 0-3 15,-10 0 7-15,-20 1-1 0,-7 5 0 0,4-3 2 16,-10-3-1-16,2 0 0 16,-1 2 4-16,-5 4 3 0,-4-6-5 0,2 0 1 15,-11-3 0-15,-3 3-2 0,13-3 3 16,-7 3-1-16,10 0 1 0,1-2 4 0,2 2-12 15,1-3 6-15,-1 1 8 0,5-3-1 16,-8 5-2-16,4 0-8 0,-4-6 2 0,0 5 6 16,1-2-4-16,-14 0 1 0,10 1 2 15,-1-1 1-15,-9 1-9 0,-3-2-1 0,13 8 2 16,-10-2 0-16,14-4 9 0,-1 4-5 16,0 1-1-16,1-3-1 0,-1 2 6 15,1 4 0-15,-1 1-7 0,3-2 2 0,1 0 0 16,-1 3 2-16,1-1-4 0,7-6 4 15,-5 5 2-15,2-3 2 0,-2 2-8 16,-2-2 5-16,-4 4-4 0,1-7 3 16,-14 1 6-16,-10-1-5 0,3 4-3 0,-7-2 14 15,8-8 8-15,-4 6-3 0,0 0-3 16,0-1-1-16,-3 1 4 0,6 0-6 0,13-6 2 16,5 5 2-16,-1-7-2 0,-17 5 1 15,14-4-2-15,-4 1-4 0,-9 2 1 0,-11-1-2 16,7 2 3-16,-4-4-4 0,1 4 3 15,3-1-6-15,13-4 1 0,-13 5-4 16,-7-3 4-16,1 5 1 0,-4-2 1 16,-4 0-9-16,-2 2 5 0,0-2 4 0,-5 0-9 15,-2 1 1-15,0 2-2 0,-1 0 5 16,-2 0 3-16,0-3-8 0,-2 3 2 16,2 0 7-16,-1 0-3 0,4 3-3 0,-4-3 4 15,3 0-1-15,4 0-7 0,1 0 8 16,2 0-3-16,-3 2 2 0,-3-2 6 0,-1-2 1 15,1 2 0-15,-6 0 1 0,-2 0 7 16,-2 0-2-16,-1 0 2 0,-2-3 3 0,2 3 6 16,-16 0 4-16,24-2-1 0,-15-2 3 15,5 3-10-15,-4-2 1 0,-4-1 1 16,12-4 1-16,-6-2-3 0,2 0-12 16,-4-5 6-16,4 0 0 0,-1-8 3 0,0-2-4 15,-3-5 6-15,0-2-6 0,0-6-1 16,0-6 3-16,0-5 1 0,-7 12 6 0,1 5 0 15,-1 0 2-15,4 4 1 0,-4 6 1 16,-3-2 2-16,0 6-9 0,0 2-2 16,7 0 5-16,-10 4-11 0,6-1 0 0,-6 4-4 15,6-1 0-15,-3 3-3 0,0-1-32 16,0 8-27-16,0-13-38 0,0 13-32 0,-7-4-24 16,7 4-38-16,0 0-42 0,0 0-32 15,-17 0-71-15,17 0-108 0,0 0-101 16,-16 0 50-16,16 0-287 0,-17 0-262 15</inkml:trace>
  <inkml:trace contextRef="#ctx0" brushRef="#br0" timeOffset="88106.3">30489 2464 2218 0,'0'0'-25'15,"7"-10"18"-15,-7 10 16 0,6-8 15 16,-6 8 14-16,5-8 6 0,-5 8 7 16,0 0 1-16,0 0-1 0,3-13-8 0,-3 13 5 15,0 0-12-15,0 0-1 0,0 0 1 16,-24-5-9-16,24 5-6 0,-39 5-2 0,5-1 4 15,-10 6 0-15,-12 3-1 16,-5 5-2-16,1-3 0 0,0 4-5 0,-3 2-1 16,7-1 6-16,3-1-11 0,2 2 0 15,2-4 5-15,11 1-2 0,8-9 0 16,8 1-2-16,-2-3-3 0,7 4-2 0,1-4 6 16,2-1-5-16,1-1 8 0,4-1 18 15,9-4 14-15,-21 6 9 0,21-6 16 0,-17 3-9 16,17-3-11-16,0 0-1 0,-16-18-11 15,13 8 3-15,-1-4-8 0,4-3 0 16,0-2-3-16,4-6-6 0,2-10 5 16,7-11-5-16,4 2-12 0,-1-6-1 15,5 4 4-15,-1 3 4 0,-1-1-7 0,5 2 3 16,-13 7 2-16,5 5 5 0,-7 10 13 16,2 0-7-16,-1 7 4 0,-1 1-2 15,-5 2 0-15,3 0-15 0,0 0-4 0,-1 5 8 16,-6 5-12-16,0 0-4 0,0 0 12 15,27 19-18-15,-17-6 12 0,0 10-9 0,-3-2 13 16,-1 10-4-16,8 13 1 0,-8-2 1 16,-2-5 4-16,2 15 2 15,-3-9-5-15,1-3-8 0,-1 14 6 0,0-4 5 16,4 0-24-16,-3-10-37 0,-1-6-36 16,0-2-33-16,4-7-28 0,3 0-39 0,-3-3-34 15,-1-4-65-15,4-8-87 0,4-1-112 16,2 0 29-16,-2-9-147 0,-14 0-95 15</inkml:trace>
  <inkml:trace contextRef="#ctx0" brushRef="#br0" timeOffset="88388.68">30820 2032 1832 0,'3'-12'74'0,"-6"5"-4"0,3 7-5 16,6-11-7-16,-6 11 3 15,0 0 9-15,0 0 8 0,13 33-1 0,-10-8 13 16,2 3-6-16,-2 5 3 0,0 9 4 16,3 9 6-16,1 2-14 0,-1 5 4 15,-6-4-9-15,5 2-3 0,-2-2-3 0,-3-8-3 16,0-6 1-16,0-2-16 0,0-1 7 16,6-5-6-16,-6-1-3 0,0-5-13 0,0-1 5 15,0-1 1-15,0-5-12 0,0-5-36 16,-3 0-26-16,6 1-35 0,-6-5-28 15,3-10-64-15,-3 10-92 0,3-10-101 0,0 5-144 16,0-5 35-16,0 0-175 16,0 0-129-16</inkml:trace>
  <inkml:trace contextRef="#ctx0" brushRef="#br0" timeOffset="88655.95">30390 3295 1898 0,'-14'5'53'0,"14"-5"6"0,0 0 6 0,0 0-1 15,-10 7 3-15,10-7-6 16,0 10 15-16,0-10 9 0,-6 21 5 16,6-7-2-16,-4 5 5 0,1 6-6 0,-1 4-3 15,-2 3-1-15,-4 0-7 0,3 4-2 16,4 2-15-16,-4-5 1 0,0 3 1 0,1 2-8 15,-1-4 0-15,1 0-37 0,2-2-43 16,4-6-41-16,0-1-45 0,4 0-37 16,-1-8-61-16,0-9-82 0,7 0-165 0,3-5 34 15,1-3-141-15,9-3-67 0</inkml:trace>
  <inkml:trace contextRef="#ctx0" brushRef="#br0" timeOffset="89155.92">31030 3600 1703 0,'0'0'59'0,"10"-8"3"0,-10 8 1 0,6-7-1 16,-6 7-3-16,0 0 2 0,10-6-9 15,-10 6-3-15,0 0-7 0,0 0-4 16,0 0-1-16,0 0 3 0,0 0-7 0,-26-9 2 16,26 9 6-16,-17-6 3 0,17 6 6 15,0 0 3-15,-27-1-1 0,17-5-3 16,-4 1 3-16,14 5-9 0,-19-6 2 0,8-1 4 15,5 3-4-15,6 4-4 0,-16-15 6 16,8 5-10-16,2 0-5 0,-4-1-4 16,7-1 1-16,0-1-3 0,3-1 2 15,-3 3-1-15,3-3-9 0,3 2 7 0,0-1 4 16,-3 1-4-16,6-1 0 0,-2 2 3 16,-4 1 1-16,0 10-6 0,6-15-10 15,2 11 3-15,-8 4 0 0,0 0 1 0,16-3-10 16,-16 3 0-16,0 0 20 0,30 18-29 15,-24-5 28-15,8 6 5 0,-1 1 10 16,-3 10 14-16,4 1 0 0,-5 1-12 0,-2 2 6 16,3 1 10-16,-10 1 4 0,4 2 2 15,-8-1-6-15,1-2 3 0,-4 1-6 16,3-3-2-16,1-5-5 0,-3 5-5 0,6-8-4 16,-7 0-3-16,-3-2 4 0,6-7 1 15,-5 0-8-15,-1-4-3 0,-4 1-3 16,1-5-17-16,-4-1-25 0,-5-4-30 15,-2-3-40-15,0 0-25 0,1 0-33 0,-1 0-26 16,5 0-34-16,-5 0-45 0,1 0-46 16,0-3-92-16,3 3-106 0,0-3 27 0,0 3-199 15,0 3-158-15</inkml:trace>
  <inkml:trace contextRef="#ctx0" brushRef="#br0" timeOffset="89455.71">29797 4453 1985 0,'-27'8'55'0,"10"1"18"0,4-4 20 15,-1 2 16-15,7-4 6 0,7-3-10 16,-9 5 9-16,9-5-14 0,0 0 16 0,0 0-7 16,46 7 3-16,4-9-7 0,34-3-12 15,39-6-8-15,4-1-6 0,6-1-10 16,3-1-1-16,1-1-11 0,-10 1 6 0,-4 3-15 15,-6-4-9-15,-14 1-1 0,-3 4-2 16,-26 3-4-16,-5-2-4 0,-5 0-12 16,-17 2-17-16,-11 3-19 0,-9-1-26 15,-4 2-29-15,-3-3-30 0,-3 5-35 16,-4 1-40-16,-13 0-39 0,17-3-49 0,-17 3-97 16,0 0-91-16,0 0 33 0,0 0-136 15,0 0-62-15</inkml:trace>
  <inkml:trace contextRef="#ctx0" brushRef="#br0" timeOffset="91605.57">30950 4970 1671 0,'0'0'49'0,"-27"0"21"0,27 0 11 0,0 0 16 16,0 0-4-16,0 0 0 0,0 0-5 16,0 0 4-16,0 0-4 0,-3-16-10 15,3 16 3-15,0 0-11 0,12-18 1 0,-7 11-11 16,4 0-3-16,1 0 0 0,4-1-10 16,-1 1-6-16,0-1 1 0,1 2-3 0,2 2-8 15,-2-3-3-15,2 2-10 16,4 0 5-16,-7 1-3 0,-13 4-6 15,34 0 8-15,-34 0-11 0,23 4-1 0,-9 1-1 16,-5 3 3-16,1 6 2 0,1 1-8 16,-8 0 1-16,0 3 3 0,-3 2-1 0,0-1 2 15,-3 9-6-15,-3-6 3 0,-8 9-3 16,1-1 6-16,-8 8 0 0,1-9 13 16,1-1 0-16,-2-6-4 0,2 0-2 0,-5 2 11 15,10-7 8-15,5-1-3 0,-8 2-6 16,7-5-1-16,0-1 5 0,0-1-15 0,3-4 14 15,1 3-12-15,3-2 5 0,3-8-6 16,-7 13 7-16,7-13 1 0,-3 8 0 16,3-8 1-16,22 9 2 0,-8-7 4 15,6 1-8-15,6 0 4 0,1-3-6 16,0-3 3-16,3 3-15 0,3 0 18 0,4-3-16 16,-4 1 11-16,-3 2-10 0,-3-3-8 15,0 3 6-15,-4-2 0 0,-2-2-2 0,-5 3 3 16,1 1-7-16,-17 0-1 0,30-3 4 15,-30 3-6-15,23 0 1 0,-23 0-1 16,17 0 3-16,-17 0-1 0,16-3-3 0,-16 3-8 16,0 0 3-16,20-1-10 15,-20 1 1-15,0 0-5 0,0 0-9 0,20-3-16 0,-20 3-8 16,0 0-9-16,10-3-15 16,-10 3-16-16,0 0-36 0,3-5-29 0,-3 5-33 15,7-6-26-15,-7 6-33 0,0-8-35 16,0 8-84-16,0-8-60 0,0 8-187 15,-10-10-112-15</inkml:trace>
  <inkml:trace contextRef="#ctx0" brushRef="#br0" timeOffset="97991.85">30056 5211 1812 0,'3'-14'30'0,"-3"14"10"0,7-19 8 15,4 1 3-15,-2 0 5 0,7-2-4 0,5-2-3 16,2 0-5-16,1 1 1 0,6 4-5 16,10-8-8-16,-7 7-5 0,0 3 0 15,-6 11-5-15,-4-4-3 0,4-1 2 0,-7 9-6 16,3 4 2-16,-2 1-6 0,-5 0-1 16,-2 6 1-16,-2 3 4 0,-5 3-3 0,-1 2 3 15,-6 5 0-15,-3 1 3 16,0 1 4-16,-7 5 5 0,-4 2 6 15,1-4 8-15,4 2-1 0,-5-1 6 0,-2 0 3 16,2-5 1-16,-2 0-8 0,5-5 2 16,1-3-6-16,7 1 9 0,-3-7-10 0,-1 0 0 15,3-1 1-15,4-10-8 0,-3 18 5 16,3-11-2-16,0-7 4 0,14 10-6 16,2-10 2-16,-16 0-3 0,44 3-10 0,-17-6-1 15,3 3 21-15,0-2-23 0,3-2-4 16,-3 3 3-16,-4-2 0 0,0 0-5 0,-2 2 2 15,-7 1-2-15,3-3-3 0,-20 3-3 16,33 0-2-16,-33 0 3 0,17-3-6 16,-17 3 2-16,20 0 1 0,-20 0-4 15,0 0 5-15,23 3-5 0,-23-3-6 16,0 0 4-16,20 3-6 0,-20-3-16 0,0 0-8 16,0 0-15-16,16 0-14 0,-16 0-10 15,0 0-13-15,0 0-11 0,17 1-13 16,-17-1-11-16,0 0-19 0,0 0-18 0,0 0-23 15,0 0-37-15,-9 11-57 0,9-11-387 16,0 0-157-16</inkml:trace>
  <inkml:trace contextRef="#ctx0" brushRef="#br0" timeOffset="99989.77">21316 10197 1933 0,'0'0'21'16,"0"0"17"-16,0 0 7 0,0 0 11 0,0 0 14 16,0 0-1-16,-13-15-9 0,13 15-5 15,0 0 6-15,16-23-5 0,-5 15-3 0,-5 0-5 16,10-3 7-16,-5 4-16 0,2 0-1 16,1 1-2-16,-1 3-9 0,4 1 0 15,-17 2 1-15,29 0-1 0,-12 2-4 16,0 7 0-16,3 3-8 0,0 2 7 15,-4 1-10-15,-2 8 2 0,-1 2 1 0,1 2 6 16,-8 7 3-16,-3-2 1 0,-3 0 10 16,-3 4 12-16,-3-3-1 0,-5 16 8 0,1-9-6 15,-2 4 17-15,1-6 15 0,1-5 1 16,-3-4 0-16,-1-1-5 0,1 0-8 0,3 0 1 16,0-12-9-16,4 7 2 0,2-5-12 15,-3-3 0-15,4-4-2 0,-4-3-5 16,4 2-8-16,3 3 0 0,0-13 11 0,-3 12-1 15,3-12 2-15,-7 11 2 0,7-11-4 16,-3 10-1-16,3-10-2 0,0 0-6 16,-3 10 1-16,3-10-5 0,0 0 0 15,0 0-16-15,13 7 0 0,-13-7 8 0,20 0-4 16,-20 0 0-16,30-6-7 0,-7 6-24 16,-3-1-34-16,1-5-32 0,4 2-36 0,2-2-42 15,-3 2-50-15,3-4-46 0,-7 4-55 16,-1-5-89-16,-2 1-122 0,-1 1 28 15,2 0-249-15,-6-4-229 0</inkml:trace>
  <inkml:trace contextRef="#ctx0" brushRef="#br0" timeOffset="100506.05">22146 10343 2150 0,'10'-21'-12'15,"0"6"8"-15,0 1 14 0,-3-3 6 16,6 6 0-16,-6-3-1 0,6 3 5 0,-3-3-3 16,0 6 1-16,0-1 6 0,-3 1-5 15,-4 0-3-15,10 2-3 0,-13 6 7 0,14-7 3 16,-14 7 4-16,16 0 2 0,-16 0 1 16,24 10 2-16,-18-6-5 0,12 9 8 15,-9-2-2-15,4 5 3 0,-2 5 6 16,-2-1-9-16,-2 5 4 0,4-3 0 0,-5 6 2 15,-3-2 5-15,-3-1 2 0,0 8 6 16,0-2 7-16,-3-2-2 0,-8 7-4 16,5-4 11-16,-7 0 7 0,2 0-7 0,-2-1-9 15,1-1 6-15,-6 1-4 0,9-6 8 16,-2 0-8-16,1-9 1 0,7 1 1 16,-6 1-15-16,1-3 2 0,2-2 3 0,2-1-12 15,1-2-3-15,0-3-6 0,3-7 7 16,-3 17-4-16,3-17 2 0,-4 8 11 0,4-8-3 15,13 8-1-15,-13-8-5 0,37 0 1 16,-14-2-10-16,4-4-7 0,6-1 10 0,-2-3-5 16,-1 2-7-16,9 0-3 15,-6-3 0-15,1 4-3 0,-1-3-1 0,-3 2 4 16,-6 1 1-16,-4 1 0 0,0 2-2 16,-4-2-9-16,-3 4 3 0,1-4-29 15,-14 6-25-15,16-7-33 0,-16 7-37 0,17 0-13 16,-17 0-23-16,13 0-20 0,-13 0-22 15,8 7-40-15,-8-7-41 0,0 0-88 0,0 0-119 16,-14 17 46-16,7-16-166 0,-2 6-103 16</inkml:trace>
  <inkml:trace contextRef="#ctx0" brushRef="#br0" timeOffset="110807.18">10563 11284 1700 0,'0'0'-68'15,"0"0"23"-15,3-8 13 0,-3 8 3 16,0 0 5-16,3-7 4 0,-3 7-1 0,0 0 11 15,0 0 4-15,0 0 14 0,0 0 6 16,0 0 12-16,0 0 13 0,17 15 0 0,-17-5 13 16,4-3 3-16,-1 10-4 0,-3-1 5 15,6 7 0-15,-6 2 13 0,4 1-3 16,-1 0-5-16,0 8 1 0,1-1 4 16,-4 9-8-16,0-9 1 0,3 6 1 15,-3-3-3-15,0 3-1 0,4-3 6 0,-4 3-12 16,0-4 3-16,0-1-3 0,0-2-3 15,0-3 0-15,6 2 0 0,-6-6-7 0,0-1 7 16,-3 1-15-16,9 0 2 0,-6-9 1 16,4 5-5-16,-1 0-2 0,-3-7-4 0,0 4-4 15,0-6 4-15,0 1-10 0,0-1 9 16,0 1-11-16,0-3 10 0,0 2-9 16,3-2 9-16,-3-10-17 0,0 15 2 15,0-15 7-15,4 13-4 0,-4-13 8 16,0 12-12-16,0-12-5 0,0 0 12 0,3 13-6 15,-3-13-1-15,0 0 8 0,0 9-7 16,0-9 1-16,0 0 0 0,4 11-2 0,-4-11-7 16,0 0 3-16,0 0 4 0,13 10-3 15,-13-10 0-15,13 0 4 0,-13 0-3 16,20 3-1-16,-20-3 6 0,30 1 1 0,-13-1-7 16,2 3-3-16,2-3 9 0,9 0-3 15,0 0-9-15,3 0 1 0,3-3 10 0,12 3-7 16,-2-1 14-16,25-2-3 0,1 0-11 15,1-2-1-15,1-1-4 0,3 5 4 16,3-2 7-16,-4-4-3 0,5 4 0 16,-1 1-2-16,-1 2 3 0,2-3-3 15,-8-3-7-15,1 2 2 0,-5 0 1 0,4-2 1 16,-3 1 5-16,4-1-2 0,2 5 10 16,1-5 6-16,-7 6-6 0,7-4-1 0,-1-1-8 15,5 0 4-15,-8 1-2 0,7 0 10 16,-7 1-9-16,-3 2 1 0,4-5 6 0,-1 4-9 15,0-1 0-15,-13 3 0 0,10-2 7 16,-6 2-6-16,5 2-1 0,4 1-8 16,1-6 5-16,-1 6-3 0,-3-1 0 0,-13 1 5 15,0 0-5-15,9-3 4 0,5 1-5 16,5 5 1-16,-3-5 7 0,-2 3 0 16,-1-2-5-16,-10-2 0 0,-7 0-5 15,23 3 5-15,5-6 8 0,-8 1-4 0,4 4 3 16,-1-2-11-16,1 0 2 0,-4 0 3 15,0 0-2-15,-2 5-5 0,-11-5 6 0,13 0 1 16,-3 3 1-16,-1 0-7 0,2-2 10 16,-1 5-4-16,0-1 2 0,0-3-6 15,0 1 0-15,3 2 6 0,-3-5-1 0,0 4 2 16,0 2 3-16,0-5-7 0,4 5-5 16,-4-6 6-16,-1 5-1 0,5-2-1 0,-1-3 10 15,0 0-16-15,4 0 19 16,-4 3-4-16,11-2-1 0,-8-1-9 0,1 3 10 15,-1-3-12-15,5 0 0 0,-4 4 9 16,-1-4 4-16,-3 4-2 0,8-4-2 0,-9 0-2 16,9 0 0-16,-8 2 0 0,4-2-4 15,-1 0 7-15,-2-2-12 0,2-2 21 16,1 4-10-16,-4-4-2 0,5 1-7 0,1 2 13 16,-2-2 3-16,6-2-3 0,-6 2-5 15,-7 3-6-15,-4-6 5 0,-6 6-10 0,-6 4 9 16,19-8 3-16,-13 4-10 0,-10 0-2 15,4 4 0-15,-5-4 16 0,5 2-9 0,-4-2 5 16,-4 0 2-16,11 0-7 16,-3 0-7-16,16 0 17 0,-7 0-15 0,10-2 11 15,-6-2-12-15,6 0 5 0,0 4-1 16,-5-3-8-16,-13 2 12 0,-1-2 0 16,-7 0 1-16,6 1-6 0,-6-1-8 0,2 1 23 15,-5-2-13-15,2 3-3 0,-2-5 12 16,3 5-10-16,-7-2 6 0,3-2-4 0,-3 2-4 15,4-3 6-15,-5 2-13 0,4 0 5 16,1-2-4-16,-4 1 15 0,-7-1-16 0,7 2 3 16,-3 0 13-16,-7-2-14 0,7 1 9 15,3-1-4-15,-1 2 11 0,-4 0-17 16,1-2-3-16,-3-1 13 0,1 2 3 16,5-1-11-16,-5-1 0 0,6 2 0 15,-3-2 1-15,2-3 3 0,1 2-3 0,-7-2 9 16,8 3-1-16,-11-1-7 0,3 1 11 15,4-3-16-15,-10 0 9 0,3 2-3 0,-4-3 1 16,1 5 3-16,-1-6-3 0,-2 1 7 16,-1 1-1-16,4-1-2 0,-8-3-3 15,5 2 0-15,3-5 7 0,0-1-4 0,-4-2 4 16,10-10-3-16,-6-2 7 0,6-4-7 16,-13 4-2-16,3-7 11 0,-6-3-15 15,3 1 7-15,-10-1-9 0,-3 9 9 16,-1-5-3-16,-2 3 5 0,-1-2-16 0,-3-2 16 0,0 13 4 15,0-5-21-15,0 3 12 16,0 3-3-16,3 3 6 0,-3 4-7 0,0 0-25 16,0 4-27-16,4 2-22 0,-4-4-35 15,0 7-37-15,-4 2-29 0,4-4-57 16,0 11-74-16,4-13-145 0,-8 9-222 0,4 4-174 16</inkml:trace>
  <inkml:trace contextRef="#ctx0" brushRef="#br0" timeOffset="112773.7">15583 12891 1919 0,'0'-16'-56'15,"-7"7"32"-15,7 9 16 0,0-11 23 16,-6 1 20-16,6 10 11 0,-8-18 9 0,5 11 3 16,-3-1 1-16,6 8-1 0,-13-7 3 15,13 7-3-15,-14-5 3 0,14 5 4 0,0 0 0 16,-43 15 3-16,23-3-4 0,-1 6 7 16,2 2-15-16,-5 5 5 0,1 12 5 0,7-5-6 15,2-4 2-15,-2 12 2 0,5-2-11 16,11-3 1-16,0-8-3 0,11 8-10 15,-2-6 1-15,1 5 4 0,7-4-13 0,-1-5 3 16,14 4 4-16,5-4-12 16,-2-9 1-16,0-1 2 0,0-5-9 0,7-5-2 15,0-2-5-15,4-3 6 0,-1-8-7 16,20-1 3-16,-13-5-5 0,-4 2 3 0,-8-3-10 16,-5-1 7-16,-6 2-1 0,-1-4 2 15,-3 0-10-15,-6 0 13 0,3 2-14 16,-10 0 1-16,0 2 2 0,-7-1 5 0,1 0-12 15,-8 2 6-15,1-2-6 0,-7 0-3 16,0 2 4-16,-3 1-2 0,-11-2 2 0,5 1-7 16,-8 1 6-16,-3-1 6 0,0 1 0 15,-3-1-4-15,-5 1-7 0,2 1 7 0,-4-2-5 16,7 4 5-16,-7-4-2 16,6 1-2-16,-12-8 3 0,9-1 8 0,14 7-7 15,-4-6-4-15,0 0 6 0,5-2 2 16,8-3-5-16,-7 1-6 0,15 2 3 15,3-6 1-15,6 2 4 0,0-7-11 0,8 3 10 16,2 0-3-16,7-8-5 0,10 6 9 16,0-1-12-16,-3 11 12 0,-1 7-1 0,-6 5-5 15,7 0-12-15,-7 7 11 0,3 6 7 16,0 4-1-16,1 6-2 0,3 7 10 0,-11 7-9 16,1 1 0-16,-4-1-3 0,-7 5 1 15,5 4 8-15,-8-4-7 0,4 3 13 16,-4-2-10-16,0-6 1 0,0 1-10 0,5-3-22 15,-5-3-24-15,0-3-31 16,4-2-30-16,-7-5-30 0,3 1-39 0,-3-9-51 16,3 0-104-16,-3-4-114 0,0 0 43 15,0 0-135-15,27-8-48 0</inkml:trace>
  <inkml:trace contextRef="#ctx0" brushRef="#br0" timeOffset="121657.26">22372 11382 1478 0,'5'-13'-105'0,"-5"13"12"15,3-12 17-15,-3 12 4 0,3-13 12 16,-3 13 12-16,3-10 1 0,-3 10 0 0,3-15 8 16,-3 15 5-16,7-7 4 0,-7 7 0 15,6-12 6-15,-6 12-2 0,8-7-4 0,-8 7 24 16,0 0 7-16,6-11 12 0,-6 11 17 16,0 0-4-16,7-7 11 0,-7 7 9 15,0 0 10-15,0 0 6 0,0 0-3 16,0 0 12-16,0 0-5 0,0 0-1 15,0 0-7-15,0 0 9 0,0 0-5 0,0 0-1 16,17 19 1-16,-17-19-2 0,3 13 0 16,4-2-1-16,-4-3 1 0,0 10 1 0,3-3-3 15,2 6-1-15,-2 0 0 0,1 3-4 16,2 2 3-16,2 6-5 0,-4-3-3 16,2 4 6-16,5-2-7 0,-4 2-2 0,0-2 3 15,0-1-8-15,-3 1 1 0,2 1-4 16,1-3-1-16,1-1 1 0,-2-3-10 0,1-3 1 15,-3 0 3-15,0 2-1 0,-1-6-6 16,4 3 2-16,-3-6-10 0,0 3 8 16,-1-3-7-16,-2-1-4 0,6-1 4 15,-3-1-1-15,-1-1 0 0,-3-1-3 16,4 0 1-16,-1-3-6 0,-6-7-3 0,5 15 6 16,-2-7-3-16,-3-8 0 0,9 10 6 15,-9-10-10-15,7 7 5 0,-7-7 1 0,11 8-2 16,-11-8 1-16,12 7-4 0,-2-4 2 15,-10-3 1-15,20 7-9 0,-7-4 5 16,-13-3-4-16,30 1 7 0,-12-1-6 0,2 4 4 16,2-4 0-16,2 0-2 0,3 0 1 15,0 0-5-15,9 0 5 0,1 0-4 0,-1 0 4 16,5 0-3-16,2 2 0 16,7-2-2-16,-4 3 3 0,5-3 0 0,-2 2 2 15,1 1-8-15,17 0 2 0,-1 1 3 16,2 4-2-16,2-3 1 0,-14-3 0 0,-9 4-4 15,23-2 4-15,-3 0-1 0,-1 7 0 16,-2-5 6-16,-11-2-9 0,-7 0 1 16,14 5 5-16,-6-1-4 0,-11-4 3 0,1 0-3 15,-1 0 5-15,0 1-2 0,-3 0 5 16,0-1-5-16,-3-1-1 0,-1 0-2 0,5-2 0 16,2 3 3-16,4-2-1 15,-1-2 0-15,4 0-6 0,0 3 2 0,-3-3 3 16,3 0-3-16,-4 0 4 0,2 0-1 15,-2 0-2-15,-7 0 2 0,-1 2-1 16,5-2 7-16,-10 0-4 0,7 0-1 0,-3 0 0 16,0 0 6-16,-1 0 0 0,4-2-4 15,-4 2-4-15,5 0 7 0,-4 0-4 0,2-3-5 16,5 3 7-16,2 0-6 0,1-6 4 16,-7 2 2-16,-3 1-2 0,-1 2 9 15,-3-7-6-15,2 5-7 0,-6-3 4 0,1 2-3 16,-4-3 2-16,1 2 6 0,-3 0-5 15,-1-3 5-15,0 4 0 0,1-4-4 0,-1-2 0 16,-6 3 4-16,-1-1-12 16,2-2 7-16,1-3-2 0,-5 2 6 0,2-3-3 15,1-4 4-15,-4-1-9 0,1-1 8 16,-4-5 8-16,2-4 3 0,-1 0-7 0,-1-7-1 16,-1-7 4-16,2-6-6 0,-1 5 6 15,-4 1 3-15,-3 8-4 0,5-1 3 16,-2-14 0-16,-2 0 10 0,2 11-5 0,-3 3 1 15,1 5 2-15,-1-2 3 0,-3-3-3 16,4 7-5-16,-4 1 8 0,0 2-8 0,-4-2 3 16,8 0 1-16,-4 3 6 0,3 0 2 15,-3 6 6-15,3 1-2 0,-3 0-6 16,0 4-8-16,0-3-2 0,0 6 5 16,0-3-2-16,0 7-5 0,0 7-9 15,4-18 17-15,-4 18-12 0,0-14-6 0,0 14 8 16,0-11-13-16,0 11 3 0,0 0 3 15,0-14-3-15,0 14-14 0,0-11-14 0,0 11-30 16,0 0-35-16,0 0-21 0,0-11-13 16,0 11-45-16,0 0-69 0,-7-6-45 15,7 6-130-15,0 0-46 0,0 0-164 0,0 0-120 16</inkml:trace>
  <inkml:trace contextRef="#ctx0" brushRef="#br0" timeOffset="122424.8">26649 10393 1781 0,'3'-13'-35'0,"2"1"16"0,-2 1 13 15,3-2 1-15,4 3 5 0,4 1-3 16,-1-1-1-16,7-4 5 0,3 7-3 0,0 3 5 15,-2-4-6-15,5 6 0 0,1-2-1 16,-1 4 2-16,4 6-1 0,-3 2 4 16,0 2 7-16,-7 2-5 0,-1 2 0 0,-5 4 7 15,-4-3 0-15,-7 6-1 0,0-1 5 16,-9-1-1-16,3 2 0 0,-4 1 1 0,-2 0-4 16,-2-5-2-16,-2 4 2 15,2-3-5-15,2-7 4 0,2 3-6 0,4-4 3 16,-3-1 7-16,2 0 3 0,4-9 0 15,-7 12 2-15,7-12 4 0,-3 14-3 16,3-14 0-16,10 13-2 0,-3-5-7 0,2-4 5 16,9 3-1-16,-6 7 7 0,1-4 0 15,4-1-2-15,-4 4 8 0,-2-1 3 0,-1 4 6 16,-1-1 2-16,-1 2 4 0,-2 1 7 16,-6 0 0-16,-3-2-4 0,0 1 6 15,-8 7-3-15,-2-6-7 0,-1 1 2 0,-5 1-6 16,-1-2-4-16,-1-3 0 0,2-5 1 15,-8 2-4-15,4-5-1 0,-4-1-3 0,-3-1-8 16,4-3 0-16,-1-4-7 0,0-2-17 16,1 4-25-16,2-4-38 0,0 0-22 15,5-7-43-15,-5-2-42 0,4 3-40 16,7-2-85-16,4-1-321 0,1-2-121 16</inkml:trace>
  <inkml:trace contextRef="#ctx0" brushRef="#br0" timeOffset="122774.06">27326 10493 1694 0,'30'0'-112'0,"-3"0"14"16,-1 1 33-16,-5 5 6 0,-2 1 20 16,5 4 20-16,-1-3 8 0,-3 9 17 15,-3-3 19-15,0 5 11 0,-4-1 11 0,0 3 10 16,-6 1 14-16,-4-2 3 0,-3-1 8 15,-3 5-2-15,-4-2 9 0,-6 0 5 16,-4 2 3-16,-9-2-1 0,-12 6-1 0,-8-12-3 16,-7 7 4-16,-4-11-12 0,11 1-5 15,-1-11-9-15,7 1-11 0,3-3 6 0,-7-5-6 16,5-2-15-16,2-6 3 16,1 2-6-16,6-6-8 0,3 1 3 0,3-8-3 15,11 6-16-15,3-1 8 0,3-4-12 16,4 7 3-16,10-8-11 0,3 2-27 15,3 0-15-15,11-2-18 0,-5 3-21 0,8 3-14 16,0 0-29-16,3 0-30 0,0 7-29 16,-7-3-34-16,1 7-37 0,-2 0-420 0,2 2-165 15</inkml:trace>
  <inkml:trace contextRef="#ctx0" brushRef="#br0" timeOffset="125257.37">22826 8668 1818 0,'0'0'-126'16,"0"0"20"-16,0 0 8 0,0 0 33 0,0 0 12 16,-16-6 11-16,16 6 15 0,0 0 0 15,0 0 14-15,-8-2 8 16,8 2 7-16,0 0 3 0,0 0 17 0,0 0 7 15,0 0 3-15,-9-9-7 0,9 9 5 16,0 0 2-16,0 0-6 0,0 0 1 0,0 0-6 16,0 0-7-16,0 0 4 0,0 0-2 15,0 0-7-15,0 0 1 0,0 0 9 0,0 0-15 16,0 0 5-16,0 0 4 0,17 36 0 16,-7-26-3-16,2 3 2 0,6 2 2 15,8 0 10-15,1 2-5 0,0 1 3 0,13 7-2 16,6 0-1-16,4 1 1 0,1-1 3 15,1 0 1-15,5 4 0 0,3-2-4 0,10 3-2 16,4 1 0-16,2-2 1 16,4-1 1-16,4 2-2 0,-1-3-1 0,7 3 0 15,0 1-4-15,0 1 1 0,0 0-1 16,0-2-2-16,3 1 1 0,-3-5-5 16,-3 5-2-16,-1-5 5 0,1 8-5 0,0 0 5 15,-4-2-4-15,-6 2 4 0,-4-4 0 16,-12-5-2-16,-6 3 3 0,2-3 2 0,0 0 2 15,-3 0-1-15,2 0-3 0,-3 0 0 16,-3 0 5-16,1 1-1 0,1-2 6 16,2 1-1-16,-4-6-1 0,4 3 5 0,-5-1-9 15,2 0 3-15,1-4-2 16,-1-1 0-16,-4 7-4 0,-7-8 2 0,-7-3 0 16,-3 4 3-16,3-7-11 0,-6 1 3 15,-4 1-1-15,0-4 3 0,-3 0-8 0,-2 0 4 16,1-1 1-16,-5-4-4 0,-1 4 3 15,-4-2-3-15,2 2-1 0,-1-5 1 16,-4 3-3-16,-6-4 1 0,17 4 3 0,-17-4-3 16,10 9 1-16,-4-9 0 0,-6 0 0 15,11 1 2-15,-11-1-7 0,0 0 1 0,13 6 4 16,-13-6-2-16,0 0-1 0,6 1 0 16,-6-1-1-16,8 6 1 0,-8-6 1 15,6 5 0-15,-6-5 0 0,7 6 1 16,-7-6-1-16,0 0-13 0,9 1-22 0,-9-1-38 15,0 0-69-15,0 0-88 0,0 0-181 16,-9-26-156-16,-4 5-66 0</inkml:trace>
  <inkml:trace contextRef="#ctx0" brushRef="#br0" timeOffset="126843.29">28450 10134 1646 0,'-21'0'8'0,"21"0"14"0,0 0 11 0,-23-2 16 15,23 2 13-15,0 0 11 0,-13-2 4 16,13 2 12-16,0 0 5 0,-14-5 10 15,14 5-26-15,0 0 7 0,11-20-16 0,5 5-12 16,7-6-4-16,21-5-1 0,9-8-12 16,18-7 0-16,5-8-5 0,11-1 7 15,9 0-8-15,24-14 2 0,4 2-9 0,-25 13 2 16,1-1-5-16,1 6 2 16,-1-6-11-16,-7 1 2 0,-3 5 0 0,-3-1-6 0,-8 2 2 15,-2 6-5-15,-7-1-2 16,-16 12 0-16,-2-7 1 0,-4 8 5 0,-6 2-4 15,-8 4 0-15,-8 2-6 0,-2 6-2 16,-4-4 5-16,-3 8-2 0,-4-1 5 16,0-2 0-16,1 4 0 0,-4 2-9 0,0-1 1 15,0-4 5-15,-3 8-5 0,-7 1 4 16,9-7-19-16,-9 7-17 0,14-3 9 0,-14 3-24 16,0 0-25-16,16 0-25 0,-16 0-29 15,0 0-29-15,0 0-41 0,0 0-43 16,10 7-95-16,-10-7-285 0,0 0-116 0</inkml:trace>
  <inkml:trace contextRef="#ctx0" brushRef="#br0" timeOffset="127374.51">30763 8300 1753 0,'0'0'-32'0,"-20"-6"12"0,20 6 24 16,0 0 12-16,-17-1 2 0,17 1 10 16,0 0-1-16,0 0 5 0,0 0 0 15,-7-8 5-15,7 8-9 0,0 0-2 0,0 0-4 16,20-17 5-16,-3 11-9 0,0 1-1 15,6-1-2-15,7-1 1 0,0 0 1 16,7-5-7-16,-1 5 0 0,-3-1-1 0,-3 3 1 16,4 0-7-16,-4-2 6 0,-3 7-1 15,-1 0-3-15,-5-3 2 0,2 6-7 16,-7 4 14-16,2-2 9 0,1 8 5 0,-2 1 6 16,-7 4 15-16,7 4 3 0,-14 0 11 15,7 9 5-15,-4-6-2 0,-6 1 1 16,0 8 6-16,0 0 1 0,-3 4-4 15,-4 15 7-15,7-12-10 0,-6-5 3 16,0 2-1-16,-2-3 3 0,2 2-14 0,-1-4-5 16,-2-1-3-16,4-4 4 0,-1 0-19 15,3-3 4-15,-4-3-9 0,4-2 4 0,-3-5-2 16,6 3-2-16,-4-1-11 0,0-5-1 16,1 1-17-16,0-4-19 0,-1 2-23 15,4-11-26-15,-3 14-19 0,3-14-36 0,-6 7-68 16,6-7-67-16,0 0-73 0,0 0-150 15,-21-16 37-15,8 0-104 0,3 4-49 0</inkml:trace>
  <inkml:trace contextRef="#ctx0" brushRef="#br0" timeOffset="127507.28">30889 8760 1561 0,'-3'-10'-31'0,"3"10"0"0,3-15 4 0,-3 15-4 16,18-17 16-16,-2 6-8 0,7-2 3 15,7 1 2-15,4 2 9 0,16-7-12 0,3-1-61 16,-3 0-345-16,7 4 65 0</inkml:trace>
  <inkml:trace contextRef="#ctx0" brushRef="#br0" timeOffset="127826.43">31843 8175 1317 0,'0'-14'77'0,"0"4"-6"0,0 10-3 0,0-8-6 16,0 8-12-16,0 0 18 0,0 0 20 16,0 0 9-16,0 0 7 0,-3 42 6 15,-1-20 4-15,4 8-5 0,0 8 5 0,-3 2 0 16,6 14-8-16,-3 2 11 0,4 1-17 16,-4 1 0-16,3-5 3 0,-3-2-13 0,3-5-16 15,-3-10-3-15,3 0 2 16,-3 2-8-16,4-12-3 0,-4 3-14 15,3-2 5-15,-3-8-14 0,3-1-3 0,-3 0 7 16,0-4-6-16,0 3 3 0,4-9-4 16,-4 3 4-16,0-11-6 0,3 14-25 0,-3-14-42 15,0 9-34-15,0-9-21 0,0 0-15 16,0 0-28-16,0 0-35 0,0 0-38 16,0 0-51-16,0 0-88 0,0 0-147 0,0 0 38 15,0 0-95-15,0 0-49 0</inkml:trace>
  <inkml:trace contextRef="#ctx0" brushRef="#br0" timeOffset="163626.37">5290 3504 1590 0,'0'0'3'0,"-3"-8"18"0,3 8 14 0,0 0 10 16,0 0 4-16,-4-7-2 0,4 7 2 15,0 0 7-15,0 0 12 0,0 0 15 0,0 0 10 16,0 0-5-16,0 0 6 16,7 28 8-16,-4-13-3 0,7-1 5 0,-4 3-7 15,8-1 2-15,-1 1-6 0,-2 1-7 16,1 0-4-16,1-4-3 0,4-3-6 16,-4 2 3-16,5-4 0 0,-1-3-3 0,2-3-8 15,8-6-4-15,0-7-9 16,19-8-3-16,4-12-3 0,10-8-3 0,7-9-5 0,-4 1-2 15,0 0-1-15,-3 0-6 0,-6 5-7 16,-8 5 0-16,-2 4-6 0,-4-6 0 16,-14 13 5-16,1 6-11 0,-6 2 2 0,-5 3 0 15,-2 2-2-15,-1 2-2 0,-1 0-10 16,-4 5-19-16,-2-2-10 0,-6 7-10 16,16-9-10-16,-8 9-23 0,-8 0-14 15,0 0-17-15,0 0-23 0,0 0-26 0,10 10-17 16,-10-10-26-16,0 0-35 0,-10 15-58 15,10-15-111-15,-11 13-8 0,5-10-159 0,6-3-68 16</inkml:trace>
  <inkml:trace contextRef="#ctx0" brushRef="#br0" timeOffset="170394.47">476 12727 1769 0,'0'0'95'0,"-13"-2"-2"15,13 2 0-15,0 0 0 0,-17-3-2 16,17 3-4-16,0 0-9 0,0 0-22 16,0 0 10-16,0 0-3 0,64 12 13 0,6-5-11 15,3 2 0-15,10-1-4 0,27-1-3 16,-6 3 2-16,2-2-12 0,-2 0-3 16,-22 1-4-16,15 3-8 0,-20-4 9 0,-4 2-13 15,-10 0-25-15,-9-3-9 0,-7 1-20 16,-10-4-11-16,-4 3-14 0,-6-1-20 15,-4-3-5-15,-3 2-9 0,-3-2 0 16,-8-2-32-16,-9-1-32 0,0 0-30 16,0 0-23-16,-6-22-5 0,-8 5-452 0,1-1-153 15</inkml:trace>
  <inkml:trace contextRef="#ctx0" brushRef="#br0" timeOffset="170647.51">1506 12534 1833 0,'-17'-19'-65'0,"7"-1"27"15,-2 5 36-15,1 5 19 0,4-2 10 16,4 4-5-16,-3-1-1 0,6 9-1 0,0 0-2 15,0 0 3-15,0 0-3 0,0 0 14 16,0 0 14-16,60 25 0 0,-33-4 15 16,12 12-2-16,1-3 11 0,0 4-6 0,0 4-5 15,0-1 3-15,-3 4-6 0,-4 0-3 16,-3 5-8-16,-3 1 7 0,-10 2-7 16,-1-2-7-16,-5 0-1 0,-5-4 2 15,-3-5-8-15,-3-5-8 0,-6 6 0 16,-8 6 6-16,-2-4 0 0,-11-2-9 0,-3-4 6 15,-7-9-10-15,7-1-35 0,-10-4-31 16,3 0-31-16,4-9-37 0,0 1-43 16,-4-6-69-16,1 0-134 0,3 1-293 0,3-1-152 15</inkml:trace>
  <inkml:trace contextRef="#ctx0" brushRef="#br0" timeOffset="185644.86">14612 14252 1798 0,'0'0'-98'0,"-13"-5"24"16,7 3 33-16,6 2 17 0,-14-5 20 0,14 5 10 0,-13-3 16 16,13 3 12-16,-9-3 9 15,9 3 3-15,0 0 1 0,-11-1-5 16,11 1-6-16,0 0 8 0,0 0-6 0,0 0-4 16,-13-6 2-16,13 6-2 0,0 0-2 15,0 0-1-15,0 0-4 0,0 0-4 0,0 0 3 16,0 0 9-16,0 0 2 0,0 0 6 15,0 0 8-15,0 0-5 0,0 0 4 0,49 3-7 16,-25-6-2-16,-4 0 1 0,10-1 1 16,-3 0-8-16,3-3 0 0,3 3-6 15,4-2-1-15,-10 2 0 0,3-1-7 16,-11-1 1-16,5 5-4 0,-4-2-7 16,0-3 3-16,-4 4 2 0,-2 0-3 0,2-2-4 15,-16 4 4-15,21-1-8 0,-21 1 4 16,16-6 5-16,-16 6-10 0,17-1-3 0,-17 1-15 15,13-3-22-15,-13 3-33 0,17-3-31 16,-17 3-41-16,16-3-60 0,-16 3-55 0,24-2-157 16,-10 0-160-16,-1 2-74 0</inkml:trace>
  <inkml:trace contextRef="#ctx0" brushRef="#br0" timeOffset="186128.45">16029 14334 1653 0,'0'0'-8'0,"-13"0"20"0,13 0 13 0,0 0 4 15,0 0 12-15,0 0 1 0,0 0 0 16,0 0-1-16,0 0 4 0,0 0-2 0,0 0-2 16,0 0 4-16,37-14 3 0,-17 6-1 15,0 1 0-15,-4 1-5 0,11-2-3 0,-3 4-5 16,-5-3 1-16,1 1-4 16,1 2-4-16,1-4-5 0,2 1 1 15,3-1-7-15,-7 2 2 0,-7 2-5 0,4 1-1 16,-1 2-3-16,-2-2-20 0,-14 3-34 15,0 0-33-15,26 0-42 0,-12 0-55 0,-14 0-100 16,20 0-341-16,-7 3-114 0</inkml:trace>
  <inkml:trace contextRef="#ctx0" brushRef="#br0" timeOffset="186631.57">18353 14297 1777 0,'-17'-2'0'0,"17"2"22"16,0 0 23-16,-16-5 6 0,16 5 11 16,0 0-1-16,-10-6-2 0,10 6 2 15,0 0-3-15,0 0-8 0,0 0 1 16,0 0-11-16,0 0-6 0,0 0 0 16,29-18 0-16,-15 14-10 0,6 1 3 0,3-1-3 15,-3-2-3-15,7 4 1 0,3-4-4 16,-11 5-4-16,8-5 0 0,-3 5-7 0,-1-2-27 15,-7 0-25-15,5 3-35 0,-8-3-35 16,-13 3-48-16,23-4-48 0,-9 0-461 16,-4 3-168-16</inkml:trace>
  <inkml:trace contextRef="#ctx0" brushRef="#br0" timeOffset="187161.63">20706 14297 1898 0,'0'0'-58'0,"0"0"14"15,-23-2 26-15,23 2 5 16,0 0 10-16,0 0-6 0,-20 0-3 0,20 0 9 16,0 0 5-16,0 0-7 0,0 0 2 15,-17 2-1-15,17-2 5 0,0 0-1 0,0 0 11 16,0 0 8-16,0 0 1 0,0 0 4 15,40 11 1-15,-20-11-6 0,3-3-3 16,4 3 3-16,13-8-1 0,1 6-7 0,-2-3-4 16,7-1-26-16,-8-4-30 0,5 6-33 15,-7-4-48-15,-6 1-427 0,0-3-60 16</inkml:trace>
  <inkml:trace contextRef="#ctx0" brushRef="#br0" timeOffset="187677.74">23156 14341 1610 0,'0'0'-4'15,"0"0"9"-15,0 0 10 0,0 0-6 0,0 0 2 16,0 0 7-16,0 0-8 16,0 0 6-16,0 0 0 0,34-7 5 0,-17 6-5 15,-17 1 10-15,36 0 1 0,-9 0-5 16,-5-3 3-16,5 3-6 0,0-3 4 15,0 0-2-15,-4 1 0 0,-3-4-5 0,3 5-2 16,1-5-3-16,-5 5 5 0,-2-2-6 16,-4 3-14-16,-2-3-13 0,-1 0-37 0,-10 3-26 15,17-2-39-15,-17 2-39 0,0 0-374 16,0 0-34-16</inkml:trace>
  <inkml:trace contextRef="#ctx0" brushRef="#br0" timeOffset="196495.16">27210 13759 1518 0,'0'0'-29'16,"-4"-10"28"-16,4 10 9 0,0 0 19 15,-3-12 24-15,3 12 5 0,-4-10 7 0,4 10 19 16,0 0 6-16,-3-11-1 0,3 11-2 16,0 0-11-16,0 0 3 0,0-11-5 0,0 11-10 15,0 0-7-15,0 0 0 0,0 0-1 16,0 0-1-16,0 0 5 0,0 0-4 16,0 0-5-16,-3 35-6 0,3-23 8 15,0 1-2-15,0 2-3 0,-3 0-7 16,6 5 1-16,-3 2 8 0,0 3 1 0,0-4-4 15,-3 5-8-15,9-1 7 0,-3 3-15 16,1 0-2-16,-1-2 3 0,1-1 5 0,2 0-4 16,-2 0-7-16,2 4 3 0,1-4-5 15,-4-4 2-15,7 3-10 0,-3-2-2 16,-1-1 7-16,4-5 2 0,-3 1-12 16,0 0 9-16,3-5 3 0,-4 2-8 0,5-1-5 15,-2-1-3-15,-2-5 5 0,-1 4 6 16,8-4-6-16,-4 0 7 0,4-1-1 0,2-1 5 15,-2 1-22-15,-14-6 13 16,33 0-2-16,-17-3 3 0,-16 3-12 0,30-8 9 16,-9 1-2-16,-5 0-12 0,4-6 11 15,0 1-5-15,-3-1 2 0,0-2 0 0,-4-6 1 16,4 3 2-16,-8-8-2 0,5 6 7 16,2-5-10-16,-6 2 11 0,1 0-18 15,-2-6 13-15,-5 4-2 0,2 0-4 0,-2-4 3 16,0 3 5-16,-1-2-4 0,0 3 11 15,0-3-2-15,0 3 4 0,-3 3 7 16,4 1-9-16,-4 0-8 0,0 0 0 0,0 5 7 16,0-5-8-16,0 4 0 0,3 2 14 15,-3 0-10-15,0 2 5 0,3 1-8 16,-3 2-6-16,0 10 8 0,0-18-14 16,0 18-17-16,0-13-29 0,0 13-12 0,8-8-28 15,-8 8-29-15,0 0-36 0,0 0-39 16,0 0-64-16,0 0-91 0,19 18-142 0,-16-11 24 15,5 1-140-15,-2 1-104 0</inkml:trace>
  <inkml:trace contextRef="#ctx0" brushRef="#br0" timeOffset="200396.24">6139 15174 1700 0,'0'0'-47'0,"-6"-4"16"16,6 4 16-16,0 0 19 0,-10-11 3 15,10 11 12-15,0 0 5 0,0 0-4 0,-6-7-9 16,6 7 0-16,0 0 6 0,0 0 6 15,0 0 23-15,0 0 5 0,33 0 10 16,-33 0 3-16,30 3 10 0,-30-3-6 16,43 0 0-16,-20 0 6 0,4 0-13 15,6-3-4-15,10-4-2 0,-3-1 4 0,20-9-16 16,-6 2 1-16,2-3-6 0,-2-3-8 16,6-4 4-16,-10 4 8 0,-7-2-6 15,-3 9-5-15,-13-3-3 0,-7 6-3 0,-4 3-6 16,2-2-23-16,-2 6-30 15,-2-2-26-15,-14 6-1 0,19 3-10 0,-19-3-17 0,11 15-31 16,-11-2-46-16,6 9-37 16,-9 3-89-16,0 3-307 0,3 9-96 0</inkml:trace>
  <inkml:trace contextRef="#ctx0" brushRef="#br0" timeOffset="200895.78">6499 16949 1741 0,'10'-7'4'16,"-10"7"20"-16,0 0 9 0,0 0 7 0,0 0 2 0,8-7 2 15,-8 7 3-15,0 0 4 16,6-11-1-16,4 7 8 0,-10 4 13 0,17-10-5 16,-4-1-4-16,-4 4 1 0,9 0-3 15,-6-5-11-15,12-1 7 0,-4 1-7 16,0-1-5-16,10-5-3 0,14-7 0 0,-5 3-4 16,12-6-15-16,-15 3 4 0,10-2-4 15,-2-3 1-15,-7 5-3 0,-4 5 1 16,-6 3-4-16,-4 0-7 0,-3 6-10 0,-3 1-27 15,-4 2-31-15,1 4-29 0,-5-2-27 16,-9 6-18-16,17-2-48 0,-17 2-61 16,0 0-167-16,0 0-166 0,0 0-75 15</inkml:trace>
  <inkml:trace contextRef="#ctx0" brushRef="#br0" timeOffset="201595.5">16043 16824 1740 0,'0'0'64'16,"0"0"16"-16,0 0 9 0,0 0 5 16,0 0 6-16,0 0 2 0,0 0-5 15,0 0 3-15,0 0-7 0,0 0-2 0,23-19 0 16,0 9 6-16,11-4-19 0,16-5 10 15,3-6-8-15,4 0-10 0,13-10-6 16,-4 0 8-16,-12 3-13 0,12-4-9 0,-15 7 9 16,-8 4-4-16,4 0-19 0,-25 10 2 15,2 0-5-15,-4 5-1 0,0 0-23 0,-6 2-33 16,-5 2-20-16,-9 6-36 16,21-1-38-16,-21 1-46 0,23 1-58 0,-13 5-91 15,-7-1-165-15,-3-5 35 0,0 10-161 16,0-10-103-16</inkml:trace>
  <inkml:trace contextRef="#ctx0" brushRef="#br0" timeOffset="205761.89">14289 14247 1713 0,'0'-14'-42'0,"0"14"14"16,0 0 6-16,0 0 18 0,0 0 8 0,0 0 3 16,0 0 3-16,0 0 5 0,0 0 0 15,0 0 1-15,-26 1 0 0,26-1 4 0,0 0 0 16,0 0 0-16,0 0 3 16,-27 11-4-16,27-11-6 0,-13 7-2 0,13-7 3 0,-17 7-2 15,10-4-1-15,7-3-2 16,-16 12 1-16,9-6 3 0,7-6-7 15,-7 11-7-15,7-11-4 0,-6 11-6 0,6-5-29 16,0-6-23-16,3 8-24 0,7-2-41 16,-10-6-405-16,17 2-36 0</inkml:trace>
  <inkml:trace contextRef="#ctx0" brushRef="#br0" timeOffset="206128.76">15063 14109 1532 0,'0'0'-18'16,"0"0"14"-16,0 0 6 0,0 0-1 15,0 0-5-15,0 0 8 0,0 0 8 0,0 0 12 16,0 0 6-16,0 0 4 0,0 0 7 15,6 24 4-15,-6-16 7 0,-10 6-5 16,4-4 2-16,-5-3-5 0,5 4 2 0,-1-3-1 16,1 3-3-16,3-1-2 0,-8 2 0 15,8-2-6-15,-10 1-3 0,2-1-5 0,5 0-5 16,-7-5-1-16,10 2 5 16,3-7-3-16,-21 10-2 0,15-2-6 0,-4-4 5 15,10-4-3-15,-14 9-7 0,14-9-4 16,-13 4-18-16,13-4-25 0,-7 4-38 0,7-4-33 15,0 0-38-15,-10 6-40 0,10-6-424 16,0 0-110-16</inkml:trace>
  <inkml:trace contextRef="#ctx0" brushRef="#br0" timeOffset="207729.37">15472 14391 1729 0,'0'0'-38'0,"0"0"17"0,0 0 6 15,0 0 8-15,0 0-5 0,-9 4 6 0,9-4-1 16,0 0 4-16,0 0-3 0,0 0 9 15,0 0 13-15,0 0 3 0,0 0 12 16,0 0 4-16,0 0 7 0,39 10 2 0,-39-10 4 16,24 0-1-16,-24 0-5 0,24 0-3 15,-24 0 6-15,26-6-6 0,-6 2-7 0,-3-1-1 16,6-5-2-16,0 2-3 16,4-5-6-16,-4-1 0 0,1 2 2 0,3-6-1 15,-8-2-5-15,1-3 0 0,-2 6 3 16,-2-8-7-16,-2 4-2 0,-5 2-1 15,4-1 4-15,-10 5-1 0,8-3-2 0,-8 3 3 16,4 1-4-16,-7 1-1 0,3 2 2 16,0 1-3-16,0 1-1 0,-3 9-2 0,8-13-3 15,-8 13-2-15,3-11 1 0,-3 11-2 16,3-11 5-16,-3 11-9 0,4-10-10 0,-4 10-17 16,0 0-20-16,0 0-1 0,6-11-9 15,-6 11-18-15,0 0-6 0,0 0-18 16,0 0-22-16,0 0-9 0,0 0-23 15,0 0-358-15,0 0-22 0</inkml:trace>
  <inkml:trace contextRef="#ctx0" brushRef="#br0" timeOffset="208346.13">15940 14070 1448 0,'0'0'-73'0,"0"0"31"0,0 0 6 16,-8-33 24-16,8 33 17 0,0 0 0 0,0 0 12 15,0 0 4-15,0 0-2 0,0 0-1 16,0 0 10-16,0 0-1 0,-19 0-1 16,19 0 7-16,0 0-5 0,-27 18 3 0,13-8 4 15,5-3 0-15,-4 4-6 0,-4-3-1 16,1 6 1-16,2-3-4 0,-2 3-1 0,-2-4-1 15,9 2-1-15,-5-2-1 0,1 2-1 16,-1-2-4-16,1 1-3 0,3 2 3 16,3-6 0-16,-3 0-2 0,4 1-7 0,6-8-4 15,-14 11 8-15,11-5-1 16,3-6-2-16,-10 8 6 0,10-8 2 0,0 0 11 16,-3 7-9-16,3-7-4 0,0 0-4 15,0 0 7-15,0 0-6 0,0 0-3 0,0 0 0 16,6-32 2-16,4 18 0 0,-6 3-6 15,6-4-4-15,0-1 7 0,0 0-1 16,0-2-1-16,6 0-6 0,-5 1 1 0,-2-1 4 16,1 5 4-16,4 1-4 0,-1 2-1 15,-10 3-5-15,11-4 5 0,-4 7 0 0,-4-2 5 16,8 2 8-16,-14 4 0 0,0 0 6 16,33 10 1-16,-20-3 2 0,4 5 8 15,-1 1 1-15,5-1 1 0,-4 4-2 16,-1-1 9-16,1 2-5 0,-1-2-2 15,-2 0-1-15,-1-1-9 0,0 0-1 0,-6-4-1 16,6 2 1-16,-3-2 4 0,-3 0-12 16,3-5 0-16,-10-5 3 0,10 10 3 0,-10-10 0 15,7 10-6-15,-7-10-2 0,10 8 0 16,-10-8-2-16,0 0 2 0,6 7-2 16,-6-7-12-16,0 0-30 0,10 4-37 0,-10-4-32 15,0 0-40-15,0 0-38 0,0 0-42 16,0 0-80-16,17-8-320 0,-17 8-117 0</inkml:trace>
  <inkml:trace contextRef="#ctx0" brushRef="#br0" timeOffset="212312.01">15836 14116 1752 0,'-10'-7'-38'0,"7"3"36"0,-8-4 14 0,8 1 18 15,0 1 12-15,3 6 9 16,-7-12 0-16,7 12-3 0,-6-7-7 0,6 7 1 16,0 0-3-16,0 0 0 0,0 0 6 15,0 0 9-15,0 0-1 0,0 0 0 16,0 0 7-16,0 0 1 0,0 0-2 0,60 22 5 15,-44-12-2-15,8 2 0 0,3 3-13 16,3 1 6-16,3-1-9 0,-3-4 5 0,3 6 0 16,0-5-17-16,4 1-1 0,-4-5 0 15,0 3 1-15,-3-4-5 0,0-1-2 16,-6-5 3-16,6 3 1 0,-6-2-5 0,-1-2 2 16,7-6-2-16,-4-1 9 0,1 3-7 15,0-6-4-15,-4-1-8 0,4 1-1 16,-3-2-1-16,-2-5 10 0,-5 2-4 0,-1-3-11 15,1 3-5-15,1 2 4 0,-9-1-2 16,4 3 7-16,1-1 5 0,-4 2 0 16,-4 3 4-16,1-3-2 0,0 5-5 0,-7 5-3 15,13-10-8-15,-10 2 1 0,-3 8-1 16,14-7 11-16,-14 7 1 0,0 0 0 16,10-10-10-16,-10 10 5 0,0 0-4 0,0 0 8 15,6-8-6-15,-6 8-5 0,0 0-3 16,0 0 10-16,0 0-14 0,0 0-3 0,0 0 14 15,0 0 0-15,-19 30-5 0,5-16 1 16,1-3 0-16,-1 3 11 0,-5 3 0 16,-5-5-11-16,-6 2-8 0,0 4 11 15,0-4 2-15,-3-3 1 0,6-1-12 0,-6 0 16 16,3-2-9-16,0-4-5 0,-7 3 11 16,4-1-3-16,3-4-10 0,0 1 2 15,0 0 5-15,3 0 2 0,0-3-4 0,-9 0-10 16,9 0 20-16,0-3-3 0,-3 0-20 15,7-2 14-15,-3 3 2 0,-1-3-11 0,7-2 12 16,-4 1-9-16,8 1 9 0,-4-2-9 16,4 0 2-16,2 1 14 0,1 1-11 0,-1-1 2 15,14 6-2-15,-16-4-2 16,16 4-3-16,-14-3-3 0,14 3 0 0,0 0 4 16,-13-4-9-16,13 4 7 0,0 0 0 15,0 0 7-15,0 0-2 0,36 28-7 16,-12-20 5-16,3 3 0 0,3 2 4 0,6-1 2 15,4 1-3-15,-7-1 4 0,7-2 3 16,4 0-8-16,-8 1 2 0,7-4 0 0,-8-2 2 16,1-3 2-16,1-2-6 0,-4 2-6 15,3-2 9-15,-6-2 0 0,4-4 5 0,-1-1-9 16,0-3 8-16,-6-2-6 0,3-3 6 16,-10 2-6-16,7 3 2 0,-8-5 8 15,2 1-2-15,-4-4-8 0,-4 3-1 16,-4 0 12-16,2 2-9 0,-4 1-1 15,-1-1-4-15,0 3 1 0,5 2-17 0,-11 0 8 16,0 8-28-16,7-17-26 0,-4 13-37 16,-3 4-35-16,3-10-32 0,-3 10-46 0,3-7-19 15,-3 7-24-15,0 0-55 0,7-5-112 16,-7 5-13-16,0 0-116 0,0 0-53 0</inkml:trace>
  <inkml:trace contextRef="#ctx0" brushRef="#br0" timeOffset="214229">17379 14290 1543 0,'0'0'-68'0,"0"0"25"16,41 7 3-16,-41-7 11 0,0 0-4 0,13-6 25 15,-13 6 8-15,23-4 20 0,-10 0-1 16,4-2 4-16,3 1 13 0,0-1 0 16,0 2 13-16,3 1-4 0,-3-4 3 0,-3 0-2 15,3 2-1-15,0-1-4 0,-7 2 3 16,4 1-11-16,-4-2-1 0,4 3-3 16,-17 2-4-16,21-8-1 0,-21 8-1 15,16-3-6-15,-16 3 3 0,17-4-1 0,-17 4-5 16,0 0 8-16,13-6 2 0,-13 6 6 15,0 0-3-15,9-4-1 0,-9 4-6 16,0 0 0-16,0 0 7 0,0 0-7 0,0 0-2 16,-55 10 0-16,37-7-6 0,1 1 3 15,1-1-1-15,-7 2 3 0,3-3 5 0,0 3 2 16,0-2 3-16,3 0 5 0,0 1-2 16,4-1 5-16,13-3 2 0,-26 5 6 0,19-3 0 15,7-2-3-15,-20 2 3 16,20-2 0-16,-21 3-9 0,21-3 4 0,0 0-2 15,-16 3 0-15,16-3-6 0,0 0 2 16,0 0 6-16,0 0-8 0,0 0 7 16,0 0 6-16,0 0-10 0,0 0-5 0,0 0 4 15,0 0-10-15,54-21 0 0,-28 14-5 16,4 0 2-16,7-4-7 0,-11 4 8 0,4 0-2 16,3 2-1-16,-3-1-11 0,0-1 4 15,-3 2 9-15,3-1 0 0,-3 2-9 16,-7 1-7-16,0-4 7 0,-6 4-2 0,2-1-4 15,-16 4-3-15,23-4 0 0,-23 4 2 16,17-1-3-16,-17 1-2 0,20-6 9 16,-20 6-1-16,0 0-4 0,17 0 1 15,-17 0 5-15,0 0-6 0,0 0-7 0,0 0 8 16,3 13-4-16,-3-13 15 0,0 0-8 16,-30 12-3-16,17-5 5 0,-4-1-3 15,1 2 3-15,-11 2-6 0,7-3 4 0,-7 1 11 16,0-1-2-16,0 1-1 0,5-4 1 15,1 5 4-15,1-5-7 0,4 0 14 0,2 0-11 16,1 0 12-16,13-4 0 0,-17 6-4 16,17-6-9-16,0 0 22 0,-23 4-18 0,23-4 17 15,0 0-16-15,-13 0-1 0,13 0 4 16,0 0-3-16,0 0 9 0,0 0-19 16,40-22 5-16,-17 12-4 0,10-5 4 15,0 0 5-15,8 2-11 0,-11-1 6 16,3 2-1-16,-3-5-14 0,-3 9 12 0,-7-1 1 15,0 5-4-15,-4-4-7 0,-2 5 3 16,-1-1 1-16,-13 4 3 0,20-6-3 0,-20 6 6 16,17-2 0-16,-17 2-9 0,0 0 7 15,0 0-3-15,23 5-13 0,-23-5-9 16,3 7-30-16,-3-7-36 0,3 13-18 0,-6-5-23 16,3-8-21-16,0 15-32 0,0-8-37 15,0 0-30-15,-3 0-36 0,0 1-96 16,3-8-72-16,-4 16-187 0,4-16-131 0</inkml:trace>
  <inkml:trace contextRef="#ctx0" brushRef="#br0" timeOffset="-212500.25">17766 14202 1781 0,'-14'-5'-53'0,"14"5"22"15,-13-10 15-15,13 10 18 0,0 0 9 0,-6-4 2 16,6 4 1-16,0 0-3 16,0 0 2-16,0 0 3 0,0 0 15 0,0 0 16 15,0 0 17-15,0 0 11 0,0 0 7 16,0 0-8-16,0 0 13 0,0 0-1 15,60 8 1-15,-44-2 3 0,1-1-1 0,7 2-10 16,2-1-1-16,4 1 0 0,0 1-3 16,0-1-8-16,3-3 1 0,1 2 3 0,6 2-17 15,-7-5-6-15,4 4 7 0,-4-2-13 16,-3-1 9-16,3-1-3 0,-6-3-8 16,6 3 5-16,-6-3-2 0,0 0 2 0,-4-3-9 15,4 3-6-15,-1-3-11 0,1 1 2 16,3 0 5-16,0-3-5 0,-7-2 17 0,4 1-11 15,3-1 1-15,-3-4-3 0,-8 1-3 16,5 1 10-16,0-4-12 0,-1 6-3 16,-10-1 2-16,4 1 2 0,-4 1-8 15,0-2 5-15,-2 4-5 0,-11 4 2 0,16-7-2 16,-5 1-7-16,-11 6 5 0,0 0 1 16,19-8-13-16,-19 8 6 0,6-1-2 15,-6 1 3-15,0 0 4 0,14-7-10 0,-14 7 3 16,0 0-3-16,0 0 5 0,0 0-5 15,0 0 9-15,0 0-3 0,0 0-11 0,0 22 13 16,0-22-8-16,-14 17 12 0,1-6-9 16,-3 1 4-16,-4 2-5 0,-4 1 3 0,1 2-5 15,-7 0 6-15,0-3-9 16,-4 1 8-16,4 0-4 0,-3-2 7 0,0-1-10 16,-4-2 10-16,4 2-5 0,3-3 4 15,0-5-10-15,-3 4 5 0,-4-4-4 16,4-1 2-16,-4 0 8 0,3 0-1 0,1-3-9 15,0 0 9-15,-4-3-10 0,4 0 8 16,6-2 2-16,-6-1-5 0,10 5-3 0,-4-5 3 16,0-1-6-16,1 0 4 0,3 2-7 15,2-1-3-15,5 2 15 0,-1-2-7 0,1 4 2 16,-1 0 2-16,17 2 1 0,-24-8 2 16,15 5-7-16,9 3 5 0,-18-4 2 15,18 4-12-15,-16-6 11 0,16 6-12 0,0 0-3 16,-14-4 7-16,14 4-5 0,0 0 6 15,0 0-7-15,0 0 4 0,0 0-6 16,0 0 12-16,-3 13-9 0,3-13-1 16,14 14 17-16,-1-3-9 0,1-4-6 0,2 2 5 15,8 1 0-15,-1 1 6 0,4-4-1 16,-1 3-3-16,4-2 10 0,0-6-5 0,0 6 0 16,3-4 3-16,0-1-1 0,5 0-8 15,-2-3 7-15,1 0 1 0,-1-3-4 0,-3 3 1 16,5-3-3-16,-5-1 9 0,-3 1-12 15,3-2 0-15,-3-1 4 0,1 2 0 16,-6 0 7-16,2-5-2 0,0 5-4 16,-7-4-5-16,-4 4 5 0,5-2 6 15,-4-1-8-15,-1-1 7 0,-2 4-6 0,-4-5-2 16,2 1-2-16,-1 4-2 0,-11 4-3 16,16-10-24-16,-5 3-43 0,-8 2-11 0,4 2-26 15,-7 3-32-15,6-7-26 0,-6 7-38 16,7-6-41-16,-7 6-21 0,7-8-31 0,-7 8-58 15,0 0-75-15,0 0-156 0,10-1-90 16</inkml:trace>
  <inkml:trace contextRef="#ctx0" brushRef="#br0" timeOffset="-209833.18">19980 14340 1686 0,'0'0'-40'0,"-7"5"13"16,7-5 20-16,0 0 3 0,0 0 5 15,0 0 8-15,0 0 2 0,0 0 1 16,0 0-2-16,0 0-3 0,0 0 7 0,0 0 7 15,0 0 2-15,59-12 3 16,-42 6 9-16,4-1-3 0,-5-1 4 0,1 1 0 16,-1-1 1-16,1 1-4 0,-1 0-4 15,2-2-6-15,-6 1-1 0,6 4-2 0,-9-3 2 16,8 1-6-16,-7 2-1 0,-10 4-1 16,20-5-1-16,-10-1-2 0,-10 6 3 0,13-7 2 15,-13 7 5-15,0 0-5 0,17-3 7 16,-17 3 2-16,0 0-1 0,10-4 1 15,-10 4 4-15,0 0-7 0,0 0-1 0,0 0 1 16,0 0-3-16,-50 14-1 16,30-7 2-16,-10 4 0 0,-10-1 1 0,4 0-3 15,-18 8-3-15,10-6-4 0,8-2 4 16,-7-2 4-16,3 2 0 0,6-3 5 0,-6 1 10 16,17-4-7-16,-7 5 14 0,7-8-1 15,3 5 0-15,-4-5 10 0,11 3-8 16,-1-2 5-16,-2 0 6 0,16-2-6 0,-23 6-3 15,23-6 5-15,-21 3 1 0,21-3 7 16,-16 1-12-16,16-1 4 0,-13 3 2 0,13-3-11 16,0 0 5-16,0 0 1 0,-17 4 2 15,17-4 5-15,0 0-7 0,0 0-5 16,0 0-3-16,0 0-8 0,0 0-2 16,0 0 0-16,0 0-4 0,0 0 1 15,46-21 1-15,-19 13-3 0,6-5-10 0,5 4 0 16,-2-4-1-16,4 2-3 0,0 3 0 15,-3-3 1-15,-7 4-5 0,0 0 4 0,0-2 4 16,-7 1-7-16,-3 1 0 0,4 3-4 16,-8-2 2-16,1 2 0 0,-1-1-3 0,-2 2 13 15,-14 3-10-15,19-7-2 0,-19 7-10 16,18-3 12-16,-18 3 1 0,12-3-4 16,-12 3 0-16,0 0 5 0,21-2-12 0,-21 2 5 15,0 0-5-15,0 0-7 16,0 0 11-16,0 0 6 0,-54 25-4 0,27-14-4 15,-3-3 2-15,0 6 1 0,-6-3 3 16,3 6 7-16,-1-9-1 0,1 6-10 0,0-3-1 16,0 0 11-16,6-4-2 0,3 4-24 15,2-4 14-15,1 0 10 0,1-1-1 0,7 1-10 16,-1-5 2-16,1 4 3 0,13-6 4 16,-20 7 2-16,10-4-17 0,10-3-2 15,-14 7 20-15,14-7 0 0,-13 5-13 0,13-5 14 16,0 0 4-16,-9 6 0 15,9-6 3-15,0 0 0 0,0 0 1 0,0 0-4 0,0 0-7 16,0 0 2-16,0 0 4 0,52-21-10 16,-22 11 6-16,8 3 1 0,-5-5-8 15,20-6-1-15,0 0 0 0,-2 1 5 16,-12 2-6-16,12-3 10 0,-12 5-4 0,-9 3-1 16,1 2 5-16,-5 1-2 0,-6-3-6 15,0 8-1-15,-3-4 5 0,-4 5-9 16,-3-5 10-16,-10 6 3 0,17-7-8 0,-17 7-4 15,17-3 6-15,-17 3-10 0,13-4 7 16,-13 4-4-16,0 0 8 0,0 0-1 0,0 0-8 16,0 20 9-16,0-20-8 0,-17 22 7 15,1-12-4-15,-5 5 5 0,2-3-8 0,-5 5 10 16,-2 1-11-16,-1-3 5 0,0 1 9 16,0-1-6-16,0-4-5 0,8 3 6 15,-1-3 6-15,4-3-10 0,-2 1 5 16,5-2-11-16,6-2-6 0,-3-1-11 15,-3 2-22-15,6-2-36 0,7-4-21 0,-16 3-36 16,16-3-53-16,-10 0-55 0,10 0-42 16,0 0-79-16,0-13-109 0,0 13 45 0,3-12-176 15,4 5-106-15</inkml:trace>
  <inkml:trace contextRef="#ctx0" brushRef="#br0" timeOffset="-205633.43">22483 14309 1793 0,'-30'3'14'0,"30"-3"20"0,0 0 5 16,0 0 16-16,0 0 12 0,0 0 9 16,0 0 5-16,0 0-8 0,0 0-1 0,0 0-6 15,0 0-5-15,0 0 0 16,0 0 13-16,0 0-5 0,33-22 3 0,-23 15-12 16,4 1 3-16,-2 1 6 0,2-2-3 15,6 0-10-15,-6-2-4 0,2 1-4 16,1 1-14-16,-1 3 6 0,1-6-9 0,0 2 8 15,6 1-9-15,-3-1-5 0,-7 2-11 16,1 2 4-16,2-3 6 0,1 1-5 16,-7 2-4-16,4-1 7 0,-14 5-4 0,13-6-10 15,-13 6-3-15,17-4 7 0,-17 4-5 16,0 0 2-16,13-6 7 0,-13 6-5 0,0 0-1 16,0 0 3-16,0 0-5 15,0 0 6-15,0 0-6 0,0 0 6 0,-67 6-14 0,40 1 1 16,-6-3 10-16,0 4-11 15,-11 1 0-15,-12 3-6 0,-1 2 17 0,7-7-7 16,-4 7 8-16,8-3 8 0,10 0 8 16,3-5-2-16,2 1-9 0,8-2-3 15,3-1 9-15,0 2 7 0,0-2-4 0,7-1-6 16,-1 1 7-16,14-4-2 0,-24 4 2 16,24-4-7-16,-16 4 5 0,16-4-5 0,-14 3-5 15,14-3 7-15,0 0 0 0,0 0-6 16,0 0-1-16,0 0 3 0,0 0-1 15,51-12-10-15,2-4 18 0,4 4-13 0,2-1 6 16,6-2-8-16,-10 3 0 0,9-5 10 16,-4 3-9-16,-3 0-6 0,-14 7 10 15,-3-1 0-15,-10 4 3 0,-14-2-2 16,8 3 0-16,-4-5 0 0,1 7-9 0,-5-5 2 16,1 6-1-16,-17 0 1 0,19-4-5 15,-19 4 10-15,17-3-9 0,-17 3 1 0,0 0-5 16,13-5 8-16,-13 5-14 0,0 0 15 15,0 0-7-15,0 0 1 0,0 0 6 0,0 0-7 16,-49 23 5-16,22-13-3 0,-6 1 6 16,0 3-6-16,-2-3 4 0,-4 0 4 15,-11 7 0-15,10-5 6 0,6-5-11 16,7 3 5-16,1-4-2 0,6-1-1 16,0 1-4-16,4 1 6 0,2-5-1 0,1 1 1 15,-1 0-8-15,4 0 8 0,10-4-8 16,-17 7 5-16,17-7-4 0,-13 3 1 0,13-3-1 15,0 0 5-15,0 0-3 0,0 0 2 16,0 0-2-16,64-21-1 0,-28 14-8 0,5-4 3 16,-1 3 8-16,-1-3-4 0,21-3 0 15,-16 3-4-15,-7 1 0 0,-4 3-6 0,-3-1 8 16,-11 2-1-16,2 2-5 0,2 0 9 16,-7 1-6-16,5-3 1 0,-12 4-6 15,-9 2 6-15,24-6-2 0,-24 6 2 0,20 0-3 16,-20 0-1-16,17-4 2 15,-17 4 1-15,10-3-2 0,-10 3-3 0,0 0-3 16,0 0 9-16,0 0-13 0,16-1-3 16,-16 1-5-16,0 0-3 0,0 0-13 0,0 0 7 15,0 0-9-15,21-3 3 0,-21 3-10 16,0 0-6-16,0 0-10 0,0 0-6 0,0 0 1 16,0 0-19-16,0 0-17 0,0 0-25 15,0 0-19-15,9-3-35 0,-9 3-26 16,0 0-34-16,0 0-43 0,0 0-65 15,0 0-107-15,-46 7-216 0,32-4-168 16</inkml:trace>
  <inkml:trace contextRef="#ctx0" brushRef="#br0" timeOffset="-203133.15">22983 14052 1868 0,'-4'-3'-83'0,"4"3"51"16,-13-2 22-16,13 2 34 0,-10-6 11 15,10 6 10-15,0 0 1 0,-13-1 1 0,13 1-7 16,0 0 7-16,0 0 22 0,0 0 3 16,0 0 6-16,0 0 7 0,17 32 3 0,-1-17-5 15,4 0 6-15,7-1-3 0,-1 4 11 16,4 0-7-16,20 2-14 0,1 3-1 15,-2-3 0-15,8-5-12 0,6 0-4 16,1-5 1-16,2 1-8 0,5-5-8 16,2-4 2-16,0-2 1 0,-3 3-19 0,3-3 12 15,-3-5-16-15,-2-1 5 0,-16-1-3 16,-5 0-1-16,-4 0-14 0,-3-1 0 0,-3 4 8 16,-3-5 4-16,-7 5-9 0,-5-4 1 15,2 4-5-15,-7-2 0 0,-1 1 4 0,1 3-3 16,-7-3 1-16,-10 5 3 0,27-6-6 15,-27 6-1-15,16-1-2 0,-16 1 7 16,14-3-7-16,-14 3 7 0,0 0-2 16,0 0 2-16,20-3-10 0,-20 3 6 15,0 0 0-15,0 0-1 0,0 0-5 0,10 6 5 16,-10-6-8-16,0 0 8 0,-27 16-7 16,14-6 4-16,-4 1-4 0,1 3 3 0,-5-3 3 15,-2 2-5-15,-1 1 10 0,-6 4-16 16,0-6 6-16,-3 1 1 0,0-1-1 0,-4 2 3 15,1 0 6-15,-4-4-11 0,2 2 0 16,-4-5 4-16,-1 0-4 0,-5-1 1 16,2-4 2-16,-1 4 2 0,-3-2-7 0,-14 2 3 15,12-6 0-15,5 1-3 0,7-1-1 16,-1-1 0-16,2 1 1 0,5 0 7 16,-5 0-8-16,2-3 3 0,10 3 3 15,1 0-10-15,-1 0 9 0,0-3 0 0,0 3 3 16,11-1-5-16,16 1-1 0,-33-3 5 15,16 0-12-15,17 3 16 0,-24 0-14 0,24 0 9 16,-16 0 6-16,16 0-10 0,0 0-9 16,-24-3 13-16,24 3-3 0,0 0-8 15,0 0 3-15,0 0 11 0,0 0-5 0,0 0 2 16,60 10 0-16,-36-10-3 0,13 0 5 16,2 0-5-16,15-1 3 0,12-2-9 0,8-3 0 15,2-2-7-15,5 1 17 0,-8-3 2 16,0 1-4-16,1-1 6 0,-5-5-14 0,-5 2 14 15,-4 1-10-15,-3-1 12 16,-11 2-3-16,-9 3 2 0,-4-5-8 0,-2 1 9 16,-6 1-11-16,2-2-1 0,-7 3 4 15,1 2 1-15,-5 1-1 0,-2-3-2 16,-1 2 0-16,-4 1 2 0,2 3-5 0,-11 4-8 16,13-8-15-16,-7 2-29 0,-6 6-32 15,11-4-30-15,-11 4-32 0,7-4-42 0,-7 4-49 16,3-6-63-16,-3 6-123 0,0 0-37 15,0 0-205-15,0 0-162 0</inkml:trace>
  <inkml:trace contextRef="#ctx0" brushRef="#br0" timeOffset="-201816.57">24943 15852 1952 0,'-17'-3'18'15,"17"3"21"-15,-16-7 13 0,5 5 15 16,11 2-5-16,0 0-3 0,-16-10-3 0,16 10 0 15,0 0-1-15,-10-6 4 16,10 6 2-16,0 0-2 0,0 0-6 0,7-14 9 16,9 6-6-16,4 4-4 0,13-9-12 15,-6 2 1-15,10-1-8 0,16-5-1 16,1 2 0-16,-14 0-4 0,16 2-7 0,-16 2 3 16,-3 5-9-16,-7 1 3 0,0-1-9 15,-7 5 5-15,1-2-2 0,-5 7 1 0,-2-1-7 16,4 1 7-16,-5 5-1 0,1 3 2 15,-1 2 21-15,-2 1-1 0,-4 6 17 16,-1 0-2-16,2 1 1 0,-5 3 7 0,-2 0 6 16,-1 0 6-16,0 4 5 0,-6 2-4 15,3-1 0-15,0 5 6 0,-10 12-12 16,4-8 3-16,-2-5-11 0,5 0 6 16,-3-2-8-16,-1-1-8 0,7-6-3 0,-3 0 2 15,3-2-2-15,-3-2-6 0,3 0-1 16,-5 0-5-16,5-7-4 0,5-2-4 15,-5 4-11-15,0-4-36 0,0-2-28 0,3 1-16 16,-3-11-34-16,-3 14-15 0,3-14-45 16,0 11-64-16,0-11-50 0,0 0-43 0,0 0-68 15,-21-8-114-15,21 8 42 0,-23-13-169 16,10 9-126-16</inkml:trace>
  <inkml:trace contextRef="#ctx0" brushRef="#br0" timeOffset="-201682.18">25283 16352 1805 0,'-7'-4'-6'0,"7"4"16"0,-6-11 17 15,6 11 13-15,-7-10 5 0,7 10-2 16,3-17-6-16,4 5-4 0,0-1-2 16,9-2-2-16,4-3-3 0,4-3-2 0,2 2 0 15,14-8-7-15,3 2 1 0,4-4-7 16,-4 10 2-16,-6 2-54 0,-7-1-44 16,0 3-70-16,-10 2-507 0,4 1-158 0</inkml:trace>
  <inkml:trace contextRef="#ctx0" brushRef="#br0" timeOffset="-200983.3">24699 16367 1879 0,'0'0'-22'0,"0"0"34"0,-23-7 18 16,23 7 11-16,0 0 13 0,0 0-1 0,0 0 4 15,-13-4-6-15,13 4-6 16,0 0-7-16,0 0-1 0,-20 6-8 0,20-6-4 0,-24 12 2 16,8-5-3-16,-1 2 0 15,-6 0 5-15,3 2-1 0,-7 2 7 0,4-5-3 16,0 3 2-16,3-1-5 0,-7 3 3 15,3-4-7-15,2 2 1 0,-2-1 1 16,7-3-1-16,-2 3-3 0,-2-2 3 0,7-1 3 16,1-3 7-16,-4 0 1 0,11 1 6 15,6-5 10-15,-23 8-2 0,13-4 27 0,10-4-1 16,-17 3-12-16,17-3-6 0,0 0 2 16,-23-10-9-16,16 2-10 15,-3-5-2-15,3 1 5 0,4-5-7 0,3-4-3 16,0-8-19-16,3-10 8 0,4-15 18 15,0 0-15-15,6-4 5 0,-3 3 1 0,7 1-11 16,-1 4-14-16,-5 14 5 0,-2 3-9 16,-2 8 10-16,-1 8 5 0,-1-1-6 15,1 3-12-15,-3 2-6 0,0 6 2 0,-3 7-14 16,0 0 19-16,0 0-6 0,0 0 9 16,24 23-7-16,-18-1 2 0,-2 6 7 0,-1 12-4 15,0 15-5-15,-3 8 10 0,3-1 7 16,2-2-3-16,4 5 1 0,1-1-1 0,4 11 12 15,-1-18-10-15,-4-1 0 16,5-1-11-16,2-2 3 0,-2-8-6 16,-4-8 10-16,0-8 4 0,-3 0-9 0,0-2 12 15,2-8-13-15,-6 5 1 0,5-6-1 16,-5-6 3-16,0 1 11 0,1-5-9 0,-1 3 10 16,0-1-4-16,-3-10-4 0,7 15 4 15,-4-9 1-15,-3-6 2 0,0 0-3 0,0 0-46 16,0 0-20-16,0 0-24 0,0 0-25 15,0 0-33-15,0 0-42 0,0 0-33 16,0 0-60-16,-20-24-67 0,14 15-171 0,2-1 43 16,0 0-165-16,4 0-127 0</inkml:trace>
  <inkml:trace contextRef="#ctx0" brushRef="#br0" timeOffset="-198549.72">28446 16092 1779 0,'-7'-18'-38'16,"1"11"18"-16,2 0 29 0,1-4 12 0,3 11 8 15,-10-18 1-15,3 11-1 0,1 0 2 16,6 7-6-16,-17-11 2 0,4 7-7 16,-7 4 0-16,-3 3-6 0,-11-2 1 0,1 8 2 15,-8-1 1-15,-14 0 9 0,-2 6 3 16,3 1 3-16,-3-2 0 0,14 1 5 16,-7 1-3-16,10-2 0 0,4-4-7 15,6 4 4-15,-8-2-8 0,13-4 2 16,-2 3 0-16,3-2 4 0,4-4-8 0,4 4 9 15,-1-6 0-15,4 3 5 0,-1-2 11 16,14-3 10-16,-23 7 10 0,13-4 2 16,10-3 9-16,0 0-10 0,0 0-15 0,-31-7 6 15,25-4-13-15,0-2-3 0,-1-1-3 16,7-4-5-16,-3-7-11 0,6-2-3 0,-3-7 7 16,10-16-8-16,-1 0-1 0,2 4-7 15,-1 9 4-15,3-9-10 0,-3 9 14 16,0 9-12-16,-3 3 5 0,-1 3 7 0,-2 5 11 15,3 0-6-15,-1 2 2 16,-3 5-4-16,-3-1 0 0,7 1-11 0,-7 10 0 16,0 0-2-16,0 0 3 0,0 0-5 15,0 0-4-15,20 31 5 0,-17-7-2 0,4 1 5 16,0 5-7-16,0 5 21 0,2 15-6 16,5 5 6-16,-7 0-4 0,-4 0 7 15,3 2-7-15,1-3-3 0,-1 2-7 0,-1-1-2 16,-2 1 0-16,-3-14 8 0,3-2-11 15,0-5 15-15,-3 2-2 0,0-2-2 0,3 1-2 16,-3-3-6-16,-3 3-1 16,0-11-5-16,0 0-31 0,0-7-28 15,-2 2-12-15,5-5-12 0,0-5-32 0,0-3-73 16,0-7-87-16,0 0-96 0,0 0-124 16,11-22 24-16,-5 2-157 0,7-2-122 0</inkml:trace>
  <inkml:trace contextRef="#ctx0" brushRef="#br0" timeOffset="-198166.73">28366 15741 1746 0,'7'-10'-71'0,"3"6"22"15,-3-3 14-15,2 2-2 0,-2-4 9 16,7 5 12-16,-1 0 13 0,7-4 3 15,4-1 5-15,1 5 14 0,-1 0 0 0,-1 1 10 16,1-1 6-16,0 4 8 0,-2 7 4 16,-1-3 9-16,5 6 4 0,-2 1 12 0,-5 3 1 15,-2 4-1-15,0 0-1 0,-4 7 12 16,0-3 0-16,-3 6-4 0,1 1 2 16,-5 4-3-16,1-1 1 0,-1 3 0 15,-2 0-5-15,-1 2-4 0,1 1 0 0,-8 2 3 16,1-2 1-16,3-1 5 0,-7 10-18 15,-6 2 2-15,10-10 3 0,-1-6-13 16,-3-1-11-16,1 1 3 0,-1-6-5 16,4-4 1-16,-4 2 1 0,1-5-5 0,2-2-11 15,1-4-21-15,-1 1-22 0,1-2-2 16,0-4-34-16,3-9-62 0,0 0-68 16,-13 0-83-16,13 0-105 0,-11-22-121 0,5 7 37 15,3-2-110-15,-4-5-66 0</inkml:trace>
  <inkml:trace contextRef="#ctx0" brushRef="#br0" timeOffset="-197982.48">28556 16310 1688 0,'-10'-5'41'0,"10"5"9"15,-9-7 5-15,9 7 4 0,0 0 2 16,0 0 7-16,-5-11-10 0,5 11-3 0,0 0-2 16,24-17-8-16,3 7-8 0,0-1 2 15,9-1-3-15,11-5-8 0,3-4-1 16,6 3-3-16,1 2-4 0,-6-1 2 0,-9 4-1 15,-8 1-13-15,-7 4-24 0,-4-1-39 16,4 2-43-16,-11 3-65 0,-2-4-64 16,-4 2-432-16,-10 6-154 0</inkml:trace>
  <inkml:trace contextRef="#ctx0" brushRef="#br0" timeOffset="-196782.54">29566 15656 1807 0,'-3'-8'-109'0,"3"8"14"16,-7-21 35-16,7 10 6 0,0 11 33 0,-3-14 20 15,-1 7 21-15,4 7 6 0,-3-18 16 16,3 18 1-16,-3-11-3 0,3 11-9 16,-4-11-7-16,4 11 3 0,0 0 1 0,0 0-1 15,0 0 15-15,0 0-1 0,-19 32 7 16,15-17 0-16,-3 7 8 0,1 2 4 15,-1-2-4-15,4 3 2 0,0 4 3 0,-1 3 1 16,0 3-5-16,4 4-1 16,0-2 3-16,0 1-2 0,8 9 0 0,2 3-10 15,-7-10 1-15,3-5 3 0,8 11-12 16,-4-9 2-16,0-7-6 0,3 0 0 16,-3-2-5-16,3-2 1 0,1-2-3 0,-1-2 5 15,1-2-4-15,-1 0-4 0,4-6 5 16,-1 4 13-16,1-5-10 0,2-1-5 0,2-2 15 15,-1-2 4-15,-1-3-8 0,5-5 1 16,3 0-6-16,3-3 5 0,0-4 0 16,0-8 2-16,13-8-10 0,1-9 3 0,-5-4-2 15,1-3-14-15,4-16 7 16,-7-2-9-16,-11 7 8 0,1 0 17 0,-8 1 0 16,-1-1 8-16,-6 3-2 0,2-3 3 15,-4 13 0-15,-7 3 3 0,1 2 4 16,-1 6-9-16,1 5 0 0,-4-1-5 0,3 4-3 15,-3 1-11-15,3 2 9 0,-3 1-12 16,4 3 1-16,-4 1-11 0,0 10 5 16,0-18-10-16,0 7 0 0,0 11-6 0,0-11-24 15,0 11-32-15,0 0-12 0,0 0-13 16,0 0-20-16,0 0-30 0,0 0-22 0,0 0-36 16,0 0-57-16,-24 26-69 0,18-16-167 15,-4 4-34-15,2-7 48 16,2 4-111-16,-4 1-75 0</inkml:trace>
  <inkml:trace contextRef="#ctx0" brushRef="#br0" timeOffset="-193199.2">1533 15215 1694 0,'-6'-7'29'0,"-2"-3"18"16,8 10 9-16,-10-8 6 0,10 8-7 15,0 0 2-15,-3-10-6 0,3 10-3 0,0 0 3 16,0 0 7-16,0 0 12 16,0 0 8-16,0 0 2 0,0 0 1 15,21 36-9-15,-18-28-3 0,10 2 2 0,1 1 5 16,-5-1-4-16,12 0 17 0,-2-2 19 15,8-1 15-15,6-7 7 0,11-6-12 0,22-6-1 16,28-20-3-16,9-11-23 16,27-20-2-16,10-12-5 0,-4-9-7 0,8-4-5 15,6-5-11-15,7 4-7 0,-10 3 1 0,-18 14-12 16,-12 5-2-16,-37 24-4 0,-6 0 5 16,-22 17-8-16,-8-2-4 0,2 7-3 15,-16 7 1-15,-9-1-1 0,-1 5-9 0,-4-1-1 16,1 4 1-16,-7 2-5 0,0-1-2 15,-10 6-29-15,13-8-17 0,-6 2-40 16,-7 6-7-16,13-5-22 0,-13 5-25 16,0 0-25-16,0 0-18 0,0 0-25 0,23 15-42 15,-23-7-58-15,-3 5-109 0,0 1-91 16,-7 9 45-16,-4-3-156 0,1 5-108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42:40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20979 7728 931 0,'0'0'-49'0,"0"0"10"0,0 0 2 15,0 0 4-15,0 0 1 0,0 0 6 16,41-18 0-16,-31 11 8 0,-1-2-5 0,1 1 14 16,-3 4-2-16,3 0-2 0,-3 1 2 15,-7 3 4-15,6-6-4 0,-6 6-25 16,0 0-151-16,0 0 63 0</inkml:trace>
  <inkml:trace contextRef="#ctx0" brushRef="#br0" timeOffset="178674.94">6000 764 1849 0,'-14'-9'-32'0,"14"9"24"0,-10-10 16 15,4 3 18-15,6 7 10 0,-10-11 12 16,3 5 9-16,7 6 5 0,-10-8 2 16,10 8 0-16,-10-8-5 0,10 8-10 0,0 0-5 15,-7-10-1-15,7 10-4 16,0 0-8-16,0 0 11 0,0 0 10 0,0 0 4 16,-20 26 5-16,14-15 1 0,2-1-6 15,0 5-3-15,1-1 5 0,0 4-8 0,3 0-12 16,0 0 6-16,0-1-14 0,0 4 5 15,3-2-1-15,0 4-3 0,1-1-1 16,3 1-1-16,0-2-4 0,-1 3-4 0,0-5 10 16,2 2-11-16,2-1-3 0,-4-5-6 15,1 0-12-15,3 0 13 0,-3-2 0 16,2-1 1-16,5-2-1 0,-1 0 6 0,-3-5-4 16,4 2 0-16,-1 0-8 15,1-4-4-15,-14-3 6 0,26 3-5 0,-10-3 3 0,-16 0-6 16,30-6 3-16,-12 2 9 15,4-1-8-15,-5-5 0 0,-4 3 0 16,4-4-5-16,4-2 3 0,-5-1 4 0,1-1-6 16,2 0 4-16,-5 2-1 0,-1-5 3 15,-3 6 0-15,0-2-9 0,0-4 4 0,-3 0-2 16,3-2-1-16,0 2 2 0,0-1-5 16,-4 1 12-16,-2 1-3 0,3 2-9 15,-1-3 10-15,-3 5 1 0,1-1-9 0,-1 2 14 16,0 1 1-16,-3-2-2 0,0 4 3 15,4-1-14-15,-4-3 10 0,0 13-3 16,3-19-6-16,1 8 8 0,-4 1-8 16,3-2 11-16,-3 12-11 0,3-16 8 15,-3 16-6-15,0-12-7 0,0 12 10 0,0-10-13 16,0 10-22-16,0 0-8 0,0 0-20 16,0 0-22-16,0 0-18 0,0 0-29 0,0 0-34 15,0 0-47-15,0 0-62 0,0 0-103 16,-10 35-57-16,7-24-152 0,3-11-81 15</inkml:trace>
  <inkml:trace contextRef="#ctx0" brushRef="#br0" timeOffset="195041.73">6169 500 1560 0,'-6'-11'-116'0,"-1"3"4"16,4 2 23-16,3 6-4 0,-6-11 17 0,6 11 2 15,0 0 6-15,-11-8 12 0,11 8 1 16,0 0 9-16,0 0 2 0,0 0 4 16,0 0 5-16,-37 21 6 0,28-13 2 0,-5 2-1 15,1 0-1-15,-1 2-1 0,1-2-13 16,3 2-117-16,3-5 54 0</inkml:trace>
  <inkml:trace contextRef="#ctx0" brushRef="#br0" timeOffset="195425.63">5886 692 492 0,'0'0'43'0,"0"0"3"15,0 0 15-15,0 0 14 0,0 0 5 16,-33-12-8-16,33 12 3 0,0 0-10 16,0 0-14-16,0 0-3 0,0 0-5 15,0 0-11-15,0 0 3 0,0 0-8 16,0 0 2-16,27 25-10 0,-15-13 6 0,9 6-13 15,-1 4 6-15,3-2-6 0,0 5 3 16,14 5-3-16,-7 2 6 0,0 0-3 0,-3-7-6 16,-4-1-1-16,1-5-2 0,-8-1 4 15,1-4-9-15,-1 3 9 0,-2-5-7 16,2-2 7-16,-2 0 1 0,-4 0-3 0,-1-5 8 16,-1 2-2-16,-8-7-5 0,16 4-2 15,-16-4-7-15,0 0-11 0,0 0-20 0,24-8-16 16,-21 0-21-16,0-1-32 15,4 1-21-15,-4-3-275 0,4-2 92 0</inkml:trace>
  <inkml:trace contextRef="#ctx0" brushRef="#br0" timeOffset="195814.94">6653 677 1097 0,'0'0'-53'0,"0"-10"14"0,0 10 7 0,0 0 5 16,-3-10-1-16,3 10 9 0,0 0 0 15,0 0 0-15,0 0 2 0,0 0 11 0,0 0 4 16,-48 25-2-16,36-7 7 0,-9 2 4 16,-1 2 6-16,-8 11 1 15,-5 2 7-15,2-3 7 0,0 3-7 0,0 1-4 0,-1-3-2 16,1 1 7-16,6 0-4 16,8-6 2-16,-5-6-6 0,4 3-4 0,4-4 8 15,-1-1-10-15,7-4 15 0,-4 1-2 16,4-3-10-16,1-2-10 0,1-1-12 15,2-4-18-15,-1 0-15 0,4-1-27 16,3-6-263-16,0 0 150 0</inkml:trace>
  <inkml:trace contextRef="#ctx0" brushRef="#br0" timeOffset="196274.76">5903 710 966 0,'-14'-8'11'0,"1"-2"11"0,3 6 20 16,10 4 3-16,-13-8 7 0,13 8-5 16,-7-9-1-16,7 9-6 0,0 0-13 0,0 0-2 15,0 0-5-15,0 0 1 0,0 0-3 16,0 0-3-16,0 0-2 0,20 39 3 0,-3-22 2 16,3 6-9-16,-1-2 6 0,12 13-8 15,-1-1 3-15,0-4-2 0,0 6 4 16,-7-10 1-16,1 0-4 0,-2-2-1 0,2-2 4 15,-1 4 0-15,1-4 0 0,-5 1-3 16,5-1-4-16,0-1 0 0,-8-5 3 16,-2-3 0-16,-2-2 0 0,2 3-2 0,-4-5-3 15,-3-1 2-15,0 0-1 0,-1-2-6 16,-6-5-6-16,17 6-19 0,-17-6-16 16,0 0-30-16,0 0-24 0,26-13-32 15,-19 5-298-15,0-2 65 0</inkml:trace>
  <inkml:trace contextRef="#ctx0" brushRef="#br0" timeOffset="196842.28">6659 700 1215 0,'3'-12'-16'0,"-3"12"23"16,0 0 7-16,-3-13-2 0,3 13 9 15,0 0 3-15,0 0-7 0,0 0-4 16,0 0 0-16,0 0-2 0,0 0-10 15,0 0 8-15,-43 32 2 0,23-14 10 16,1 2-2-16,-16 10 4 0,2 0 2 0,3 3-4 16,-3-1 3-16,0 0-1 0,9-4 3 15,-6 5-2-15,7-4-5 0,0-4 0 0,6-3-1 16,-3 3-2-16,3-1 0 0,1-7-6 16,2-2 5-16,5 0-2 0,-1-5-5 15,-1 0 4-15,5-1-3 0,-1-2 7 0,1 2 0 16,6-9 4-16,-8 9 5 0,8-9-3 15,0 0-3-15,0 0-1 0,0 0-7 16,0 0-3-16,0 0 1 0,18-43 1 16,-6 27-2-16,2-4-3 0,7-2 3 15,-5-6-4-15,11-11-1 0,-7 10-1 0,-1 1 3 16,2 3-5-16,2-12-1 0,0 10 1 16,-6 2-1-16,-1 2 1 0,-2 6 2 0,-1-1-1 15,-6 3 0-15,3 2-2 0,-7 4 3 16,7-1 0-16,-7 3-2 0,0-1-2 15,-3 8-1-15,8-10-2 0,-8 10 2 0,0 0 2 16,0 0-1-16,0 0 4 0,0 0-4 16,0 0-2-16,-17 37 3 0,7-23 5 15,0 7 0-15,-7 4-4 0,0 0 4 0,1 3 3 16,-11 9 3-16,0 1-4 16,-3-3 1-16,3 5-1 0,1-3-2 0,6-9 2 15,0-3-2-15,1 0 3 0,5-5-1 16,4 0-5-16,-4-3 5 0,8-4-6 0,-4 2-9 15,7-5-16-15,-5-1-15 0,2 2-16 16,-1-4-9-16,7-7-50 0,-9 3-43 16,9-3-359-16,0 0-22 0</inkml:trace>
  <inkml:trace contextRef="#ctx0" brushRef="#br0" timeOffset="197191.92">5750 750 1510 0,'-11'-8'15'0,"5"1"10"0,-1 2 9 0,7 5 5 15,-6-10-1-15,6 10-5 0,0 0-6 16,-3-10-3-16,3 10-2 0,0 0-4 0,0 0 1 16,0 0-2-16,0 0-2 0,39 7-1 15,-18 1-4-15,1 2-2 0,8 5 3 16,-3-1 0-16,0 7-3 0,12 7-3 0,-1-2 5 15,-5 5-2-15,4-5 0 0,-4 5 1 16,-3-6-9-16,-6-2 6 0,1-3 3 16,-1 2 0-16,-4-1-1 0,1-4-2 15,-5-2-1-15,-2 3-1 0,-1-6 6 16,-4 1-5-16,5-5 0 0,-7 1 0 0,2 0 2 16,-2-3 0-16,0-1 1 0,-7-5 0 15,10 10 0-15,-10-10-4 0,13 7 0 16,-13-7-1-16,0 0-3 0,0 0-19 0,0 0-21 15,0 0-27-15,0 0-34 0,23-21-47 16,-23 14-425-16,4-2-74 0</inkml:trace>
  <inkml:trace contextRef="#ctx0" brushRef="#br0" timeOffset="197458.87">6666 702 1657 0,'0'0'-8'0,"0"0"13"16,4-10 1-16,-4 10 9 0,0 0-4 0,0 0 1 16,0 0-4-16,0 0-4 0,0 0-1 15,-34 18 5-15,18-3-4 0,3-1 6 0,-4 7-2 16,-4-1 0-16,-1 5 0 0,1-3-2 16,-2 3 2-16,-1-2-1 0,5 2 4 15,-2 0-1-15,1-4-2 0,4-3-3 16,-1 3 2-16,4-6 0 0,-1 2 0 15,1-4-4-15,3 2-11 0,0-3-26 0,3 1-30 16,1-6-32-16,-1 1-47 0,1-1-365 16,-2-4-13-16</inkml:trace>
  <inkml:trace contextRef="#ctx0" brushRef="#br0" timeOffset="207993.7">1642 1277 1428 0,'0'0'-49'0,"0"0"13"0,0 0 2 16,0 0 10-16,0 0 2 0,0 0 2 15,0 0 8-15,0 0 13 0,0 0 7 0,0 0 2 16,0 0 6-16,18 12 5 0,-18-12 4 16,0 0 11-16,0 13-11 0,0-13 5 15,0 0 0-15,-7 12-4 0,7-12-2 0,0 0-3 16,-3 16 6-16,3-16-8 0,-4 8 2 16,4-8 3-16,0 0 0 0,-4 8-2 15,4-8 2-15,0 0 0 0,0 0-6 0,0 0 3 16,0 0-4-16,0 0-2 0,0 0-3 15,0 0-5-15,0 0 10 0,0 0-6 0,14-29 10 16,-14 29-5-16,0-15 0 16,7 8-3-16,-7 7-2 0,3-15-5 15,0 6 6-15,-3 9-2 0,3-14-1 0,-3 14-3 16,4-11 0-16,-4 11 4 0,0-8-4 16,0 8-2-16,0 0 3 0,0 0 2 0,0 0-2 15,0 0 7-15,0 0 4 0,0 0 0 16,0 0 3-16,0 0 4 0,-16 26 1 15,9-13 0-15,-4-1 1 0,2 4-2 0,-1-1-3 16,-4 0 2-16,5 0 3 0,-1-1-6 16,-1 2 3-16,2-4-5 0,2-2-1 15,-4 1-3-15,5-3 5 0,-1 1-1 16,7-9 4-16,-6 12 0 0,6-12-4 16,-6 8-2-16,6-8 3 0,0 0-4 0,0 0-4 15,0 0 0-15,0 0-3 0,0 0-2 16,0 0-1-16,9-45 0 0,-2 32-2 15,-1-2 4-15,5 1 0 0,-5-4-2 0,1 3-6 16,2-1 2-16,-1 2 6 0,-2 2-8 16,1-1 6-16,-1 2 3 0,-3 2-6 15,-3 9-5-15,8-16 3 0,-8 9 3 0,0 7-3 16,6-7 0-16,-6 7-5 0,0 0 4 16,0 0 0-16,0 0 4 0,0 0 3 0,0 0 2 15,0 0 0-15,0 0 1 0,-14 30 7 16,8-21-8-16,-4 4 2 15,4 2 3-15,-5-2-9 0,5 2 0 0,-4-3 0 16,-1 1 3-16,2-3-3 0,2 2 6 16,1-4-14-16,3 2-9 0,3-10-19 0,-5 11-21 15,5-11-24-15,-9 11-32 0,9-11-36 16,-4 6-62-16,4-6-135 0,0 0-260 16,0 0-100-16</inkml:trace>
  <inkml:trace contextRef="#ctx0" brushRef="#br0" timeOffset="209627">1690 1385 1686 0,'-10'-8'-60'0,"10"8"23"15,-11-7 17-15,11 7 18 0,0 0 6 16,-6-10 3-16,6 10 7 0,0 0 5 0,-13-5 6 15,13 5-1-15,0 0-4 0,0 0 2 16,0 0-5-16,0 0 9 0,0 0-5 16,0 0 4-16,0 0 5 0,0 0 2 15,0 0 1-15,0 0 0 0,0 0-1 0,10 30 3 16,-4-20-8-16,4 0 0 0,0 2 2 16,0 3 3-16,0-2-2 0,4 2-6 15,2 2-2-15,-2-2-1 0,2 3-2 0,4-3 1 16,-3 2 0-16,6 4-11 0,4-4 5 15,-7 3 1-15,4-3 2 0,-2 4-2 16,-1-7-1-16,2 5 3 0,4-1-3 16,-5 0 1-16,5 0-6 0,0-1 5 15,0-2-2-15,0-1-4 0,-4 0 3 0,3-3-1 16,-2 3 0-16,2-4-5 0,-2 0 0 16,0-2 2-16,1-1 2 0,2 0-3 0,0 1-4 15,-3-4 1-15,2 3 3 0,-6-3-1 16,6-2-3-16,-2-2-3 0,0 3 6 15,-1-6-1-15,0 3-4 0,-3 0 5 0,7-2-4 16,-3-2 4-16,-2 0-6 0,8 0 3 16,-3-2 0-16,14 1 0 0,-16-2 1 15,13-3-2-15,-8 7-2 0,-4-4 2 16,1-1 3-16,-1 1-4 0,-2-1 3 16,3-2 2-16,-8 6-8 0,8-4 2 0,-7-2-2 15,1 3 5-15,4 1 1 0,-8-1-5 16,4-1 5-16,-2 1-4 0,2 2-3 15,-1 0 5-15,-4-3-1 0,4 1-5 0,0 2 7 16,0 0-2-16,0-3 3 0,-3 4-4 16,3-4 2-16,-4 3-1 0,4-3 2 0,-3 4 1 15,-4-2-3-15,8-1 3 0,-2 2-3 16,-2-1 5-16,-1-1-7 0,1 2-1 16,1-2 4-16,-2 1-2 0,1-1 1 0,-1 0-3 15,1 2 3-15,-1-2 1 0,1-4 0 16,-1 4-3-16,2 0 0 0,-5-1-1 15,4-1 8-15,-1 2-2 0,1 0 0 16,-4-4-5-16,4 4 7 0,-1-2-6 16,1-1 1-16,-4 3 2 0,1-4-1 0,2 1-4 15,-5-2 2-15,2 2 1 0,1 0-3 16,-5-4 5-16,1 6-4 0,1-5 4 0,-5 2 0 16,4-1 1-16,-4 2-3 0,2-2 3 15,-2 3 0-15,-3 1 4 0,4 0 9 16,-4-2-4-16,-3 10 3 0,11-13-2 0,-8 6-2 15,-3 7 1-15,6-15-1 0,-6 15-2 16,4-8 5-16,-4 8-8 0,0 0 1 16,6-10-2-16,-6 10 0 0,0 0-8 15,3-10-11-15,-3 10-30 0,0 0-30 16,0 0-36-16,0 0-22 0,0 0-46 0,0 0-72 16,0 0-399-16,0 0-144 0</inkml:trace>
  <inkml:trace contextRef="#ctx0" brushRef="#br0" timeOffset="214676.83">4143 1320 1762 0,'0'0'-119'16,"0"0"29"-16,-4-13 22 0,4 13 20 0,0 0 22 16,0-11 14-16,0 11 13 0,0 0 10 15,0 0-9-15,0 0-4 0,-6-7 7 16,6 7-6-16,0 0 7 0,0 0 3 15,0 0-1-15,0 0 7 0,0 0 7 16,0 0-1-16,0 0 0 0,0 0 7 0,20 32-4 16,-14-21 5-16,4-1-2 0,1 0-3 15,-2 2 3-15,4 1-3 0,1 2-5 16,2-2-1-16,2 2-2 0,2 0 0 0,2 2 5 16,5 2 2-16,-3 2-1 0,6-3-3 15,0-1 2-15,13 11 5 0,-13-8-3 16,11 5-3-16,-8-5 1 0,6 5-2 0,1 0-3 15,-7-3 1-15,11 0 0 0,-7-4-2 16,10 5 2-16,-4-1-6 0,-3-4 3 16,-7 0-4-16,14-1 6 0,2 3-7 15,-11-6 3-15,11 4 2 0,-2 2-3 0,7-2 2 16,-11-6-1-16,7 6 1 0,-4-5-5 16,8-1-1-16,-5-5-1 0,-8 3 1 15,2 0 0-15,17 1-2 0,0-3-1 0,-13 1-2 16,-1-1 5-16,-3-4-3 0,1 4 2 15,-1-1-7-15,-2-4 6 0,2 0-4 0,-3 1 6 16,0-1-6-16,-6-3 4 0,-1 1-3 16,0-1 0-16,0 4 1 0,1-4 0 15,-4 0 0-15,3-5 2 0,0 2-5 16,-3-1 3-16,0-2 1 0,0-5-6 16,0 4 5-16,3-2-3 0,-3-1 3 0,4-3 0 15,-8 2 2-15,8 0-7 0,-1 1 1 16,-3-2 1-16,3-1 2 0,-12 1 1 15,5-1-4-15,-6 1 2 0,7-1-2 0,-1 1-1 16,-2-1 1-16,-8 1 2 0,4-5 1 16,1 6 2-16,1-4-1 0,-1 2 0 0,-4-2-4 15,2 0 3-15,-2 1 1 0,4-3-2 16,-5 1-3-16,1 0 0 0,-4 2 3 16,0-4 2-16,1 0-4 0,2 0 0 0,-2 2 2 15,-1 0-3-15,0-2 2 0,0 2-5 16,-6 0 7-16,3-2 1 0,3 4-3 15,-6-4 3-15,3 4-2 0,-3 2-6 16,3-5 8-16,-4 3-6 0,5-1-1 16,-8 0 4-16,3 1 2 0,4-4 1 0,-6 0 9 15,3 1 4-15,-1-4 0 0,1 7 5 16,-4-1 6-16,3-3 2 0,-1 6 2 0,1-4 3 16,-3 4-3-16,0 2 6 0,1-2 2 15,-4 2-5-15,0 10-5 0,6-18 4 16,-6 11-3-16,0 7-2 0,0-13 2 0,0 13-6 15,8-12-3-15,-8 12-3 0,0-10 4 16,0 10-4-16,0 0-8 0,3-10 5 16,-3 10-2-16,0 0-5 0,3-11 3 15,-3 11 3-15,0 0-8 0,0 0 3 16,0 0-7-16,0 0 2 0,3-12-12 0,-3 12-14 16,0 0-21-16,0 0-21 0,0 0-29 15,0 0-24-15,0 0-44 0,0 0-32 16,0-7-58-16,0 7-101 0,0 0-226 0,0 0-80 15</inkml:trace>
  <inkml:trace contextRef="#ctx0" brushRef="#br0" timeOffset="-212304.03">5709 1089 1623 0,'-10'-1'-50'0,"10"1"27"0,-16-3 9 15,16 3 9-15,0 0-2 0,0 0 0 0,0 0 3 16,0 0-5-16,0 0 7 0,0 0-4 16,0 0 7-16,0 0-1 0,64-5 1 15,-25 2 10-15,4 3 1 0,11-2 3 0,-1 2 0 16,-3-4 3-16,0 4-4 15,4-1 4-15,-8 1-4 0,-5 0 4 0,-5 0-5 16,-3 0 2-16,-6 1-3 0,-4-1 1 16,0 0-4-16,-6 0 9 0,0 4-8 15,0-4 5-15,-17 0 1 0,23 2 1 0,-23-2 0 16,16 5-3-16,-16-5 1 0,0 0 2 16,0 0-7-16,0 0 4 0,-50 20 1 15,24-12-9-15,-11-1 4 0,-3 1 2 0,-3-1 0 16,-17 3-1-16,6-6 8 0,12 5 3 15,-2-4 5-15,1-1-3 0,9-1 8 0,1 0 0 16,6-2 6-16,4 3-1 16,-1-4 1-16,5 2-7 0,2-2 1 0,17 0-5 15,-30 3-8-15,30-3 2 0,-21 2-3 16,21-2 2-16,0 0-2 0,-13 3 1 16,13-3 0-16,0 0-2 0,0 0-3 0,70-14 2 15,-37 7 0-15,8-2-4 0,19-4 4 16,0 1 0-16,4-1-8 0,-4 1 1 15,-14 3 3-15,-2 2-5 0,-5 0 3 0,-9 2-4 16,0-1-3-16,-6 5 6 0,-5-5 0 16,-2 5-2-16,0 1-3 0,-17 0 4 0,26-6-6 15,-26 6 2-15,14 0 3 0,-14 0 4 16,0 0-3-16,0 0-3 0,-10 20 0 16,-7-12 2-16,-3 2 2 0,-7 0-5 0,-6 2 1 15,-7-2-3-15,1 1 1 0,-18 1 4 16,10-2 4-16,7 0-2 0,4-3 9 15,5 1-2-15,-2-4 6 0,6 2 2 16,4-5 4-16,-1 5-3 0,5-3-5 16,5-1 0-16,-2 1 6 0,16-3-6 0,-17 3-4 15,17-3-2-15,0 0-1 0,0 0 0 16,0 0-5-16,0 0 6 0,0 0-11 16,60-3 6-16,-17-2-8 0,1 0 9 0,19 0-6 15,3-2 1-15,-2-1-1 0,2-1 1 16,-12 8 0-16,-14-2 0 0,-4 0-3 0,1 2 4 15,-10-2 1-15,-4 3-6 0,-6-3 3 16,2 3-4-16,-19 0 9 0,30 0-3 16,-13-2 2-16,-17 2 0 0,21 0-6 15,-21 0-2-15,16 0 2 0,-16 0 1 16,0 0 6-16,24-3-6 0,-24 3-4 0,0 0 8 16,20 0-1-16,-20 0-3 0,0 0 3 15,0 0-6-15,0 0-4 0,0 0-24 16,19-2-20-16,-19 2-29 0,0 0-39 0,0 0-41 15,0 0-44-15,11 0-41 0,-11 0-93 16,0 0-327-16,0 0-158 0</inkml:trace>
  <inkml:trace contextRef="#ctx0" brushRef="#br0" timeOffset="-210019.73">8073 821 1874 0,'-21'-1'-49'0,"21"1"16"0,0 0 13 15,0 0 2-15,0 0-1 0,-19-3 11 16,19 3 4-16,0 0-5 0,0 0 1 0,0 0 6 16,0 0 0-16,0 0-3 0,0 0 2 15,27-21 3-15,-14 17 1 0,1 1 1 16,2-4-7-16,-2 5 4 0,-1-3-4 16,7 0-2-16,-7 2 1 0,0-1 6 15,-13 4 3-15,30-3-4 0,-16 3-3 0,-14 0 6 16,30 4 4-16,-17 2 15 0,4 1 6 15,-4 1 6-15,4 2 6 0,-4 2 11 0,0 1 6 16,0 5 7-16,1-1 5 0,-7-2 0 16,2 4 10-16,1-1-9 0,1 2 6 15,-5 3-3-15,-3-3-3 0,4 2-6 0,-4-1-2 16,0-4-4-16,2 3-4 0,-2 0-6 16,0-2 0-16,0 1-2 0,-3 1-7 15,3-2 2-15,-3 0-16 0,4-1 8 16,-4-1-2-16,0 1-5 0,0-5-5 0,3 2-3 15,-3-1 0-15,0-1-26 0,3-1-31 16,-3-11-23-16,3 17-29 0,-3-17-24 16,-3 10-54-16,3-10-94 0,0 0-177 0,0 0-201 15,0 0-140-15</inkml:trace>
  <inkml:trace contextRef="#ctx0" brushRef="#br0" timeOffset="-209786.55">8226 1130 1876 0,'0'0'5'0,"-16"0"13"16,16 0 6-16,0 0 11 0,0 0 1 16,-17-3 2-16,17 3-3 0,0 0-5 0,0 0 4 15,0 0-8-15,36-17-1 0,-9 7 2 16,6-2-5-16,4-5 4 0,10 1-6 16,-1-4-3-16,-5 2-3 0,5 1 2 0,-10 2 0 15,-2 1-3-15,-8 7 1 0,-2-2-1 16,-7 0 0-16,-1 5-4 0,-2-3-2 0,2 2-3 15,-9 0-2-15,-7 5-11 0,17-5-20 16,-17 5-16-16,0 0-34 0,0 0-54 16,10 0-46-16,-10 0-481 0,0 0-157 15</inkml:trace>
  <inkml:trace contextRef="#ctx0" brushRef="#br0" timeOffset="-207069.78">13507 5690 1815 0,'-8'-18'-102'0,"5"0"21"0,-4 0 30 15,1 4 15-15,6-1 20 0,-3 0 14 16,3 1 22-16,-3 1 17 0,-2 1 1 0,2-1 13 15,3 1 2-15,-3-1-4 0,3 13-1 16,0-15-10-16,0 15-3 0,-3-10 1 16,3 10 2-16,0 0 5 0,0 0 1 0,0 0 7 15,0 0-2-15,36 30 1 16,-19-21-3-16,-1 4 8 0,8 2 0 0,0-2 1 16,9-4 4-16,17-6-7 0,26-3 7 15,35-17-13-15,15-8-4 0,41-25-3 0,13-11-8 16,16-3-3-16,1-15-5 0,3 3 9 15,-17-2-12-15,-6 6-2 0,-17 4 0 16,-23 11-3-16,-44 12-7 0,-10 5 6 0,-15 5-2 16,-19 10-2-16,-2 2-1 0,-17 6 4 15,-7 3-7-15,-3 3-4 0,-6 1 3 0,-1 5-1 16,0-2 3-16,-6 1-5 0,3 4 0 16,-10 2-16-16,0 0-20 0,0 0-25 0,0 0-27 15,-14 25-34-15,1-10-45 0,-3 3-44 16,-8 4-50-16,-9 7-163 15,3 3-145-15,7-7-68 0</inkml:trace>
  <inkml:trace contextRef="#ctx0" brushRef="#br0" timeOffset="-195119.7">2322 1235 1499 0,'-3'4'-510'0</inkml:trace>
  <inkml:trace contextRef="#ctx0" brushRef="#br0" timeOffset="-195086.16">2276 1296 1350 0,'-6'9'-131'0,"3"-1"-284"16</inkml:trace>
  <inkml:trace contextRef="#ctx0" brushRef="#br0" timeOffset="-194951.43">2253 1332 1107 0,'0'0'-109'0,"0"0"14"16,-4 7 8-16,4-7 19 0,0 0 14 16,0 0 5-16,0 0 11 0,0 0-4 15,0 0 13-15,0 0 1 0,0 0 4 0,0 0 3 16,27-25-1-16,-17 21 6 0,1-4 3 16,-2 1-1-16,-2 0 0 0,-7 7 2 15,17-11-7-15,-11 5 4 0,-6 6 4 0,7-7 2 16,-7 7-23-16,0 0-66 0,0 0 34 15</inkml:trace>
  <inkml:trace contextRef="#ctx0" brushRef="#br0" timeOffset="-130114.61">1339 11100 1756 0,'-23'-3'45'0,"3"3"12"15,4-3 25-15,16 3 15 0,-30 0 20 16,30 0 10-16,-17 6 2 0,17-6-12 0,0 0-4 16,-21 0-4-16,21 0-1 15,0 0-15-15,0 0-9 0,0 0 15 16,0 0-3-16,44-24-1 0,6 7-7 0,10-8-3 16,30-8-3-16,6 0-15 0,8-5 5 15,-1 1-9-15,0-1 1 0,-5 1-9 0,2 1-8 16,-10 5 6-16,-14 2-18 0,4 1 2 15,-23 9-2-15,0-5-2 0,-8 7 1 16,-15 2-7-16,-8 5-3 0,-2 2-38 0,-8 4-19 16,4-3-30-16,-6 4-31 0,-1 0-10 15,-13 3-25-15,0 0-28 0,21 9-31 0,-21-8-49 16,0-1-47-16,-5 21-64 0,-4-10-158 16,-1 7 49-16,0 0-91 0,-4 2-51 15</inkml:trace>
  <inkml:trace contextRef="#ctx0" brushRef="#br0" timeOffset="-129765.34">1403 11745 1592 0,'-37'22'3'0,"14"-5"22"0,0 0 18 15,2-3 10-15,2-3 0 0,5 4 12 0,4-5 3 16,-4 1 3-16,5-1 9 15,2 1 16-15,4-4 15 0,3-7 6 0,7 11 25 0,5-4 2 16,9-10 9-16,15-1-3 16,34-6 0-16,23-11-11 0,11-8-6 15,6 0-11-15,0-7-4 0,-4 3-12 0,8-9-1 16,-7 9-8-16,-7-2-18 0,-10 2-3 16,-3 3-14-16,-24 7 2 0,-10 1-14 0,4 5-3 15,-13 2-5-15,-19 5 6 0,2-1-29 16,-7 1-9-16,1 6-28 0,-5-4-26 15,1 3-17-15,-7 0-37 0,4 2-7 0,-14 3-15 16,13-3-25-16,-13 3-25 16,0 0-15-16,6 11-43 0,-3-5-34 0,-3-6-66 0,-6 14-136 15,3-4-10-15,-1-1-115 16,-2 0-89-16</inkml:trace>
  <inkml:trace contextRef="#ctx0" brushRef="#br0" timeOffset="-110697.9">21662 10119 1959 0,'0'0'124'0,"5"-10"-40"0,-5 10-3 16,0 0-32-16,3-9-14 16,-3 9-7-16,0 0-6 0,0 0 23 0,0 0 1 15,0 0 11-15,0 0-4 0,13 25 11 16,-13-13 12-16,3 6-9 0,0-1 17 16,0 5-4-16,5 6 8 0,-2 1-7 0,1 10-2 15,-1-4-6-15,-3-1-1 0,5 4 5 16,-5-1-8-16,0 4-7 0,-3-1 0 0,7 10-7 15,-4 3-6-15,0-14 0 16,0-3-8-16,-3-10 7 0,0 2-1 0,8-3-9 16,-8-3 7-16,3 2-6 0,-3-8-10 15,3 0 10-15,-3-4-7 0,0 1 11 16,0-4 24-16,0-9 10 0,0 16 12 0,0-16-11 0,0 0-9 16,0 0-9-16,0 0-10 15,0 0 4-15,0 0-6 0,-3-35-6 0,0 17-7 16,-1-3-4-16,0-4-7 0,4-1 4 15,0-5-3-15,0-4-4 0,-6 1-7 0,6-7-5 16,-3-9 9-16,0 6-6 0,-4-6-1 16,7 7 3-16,0 5-7 0,0 4 2 15,3-4-6-15,-3 2 5 0,4 3-3 0,-1-1-2 16,0 1 2-16,0 4-8 0,4 0 5 16,3-5-1-16,-3 7 2 0,6 0-6 15,-3-2 3-15,7 4 0 0,-4 0 0 0,4 4-5 16,0 0 4-16,-1 6-5 0,4-3 7 15,-3 7-8-15,-1-3 8 0,5 6-6 16,1-3 0-16,-1 5-6 0,2 2 6 0,1 1 2 16,-5 6-4-16,5 0 2 0,-1 2-3 15,4 5 7-15,-4 1-6 0,4 6 4 16,-4 2-5-16,10 12 2 0,-6 1-1 0,3 2 1 16,-9 8 6-16,4 0 0 0,-8-1-5 15,-4 7 7-15,4-4-3 0,-7-2 5 0,4 5-1 16,-7-11 2-16,-4-3-7 0,0 2 11 15,3-3-1-15,-6-1-3 0,0-4 8 0,5-2-6 16,-5 3 10-16,6-6-6 16,-3 1 3-16,-3-5-6 0,0 0 7 0,4-4-1 15,-1-3 7-15,-3-3 13 0,0-8 22 16,3 18 24-16,-3-18 13 0,0 7 6 0,0-7-20 16,0 0-10-16,0 0-3 0,0 0-13 15,0 0 2-15,0-36-7 0,0 22-9 16,-3 3 6-16,0-4-4 0,-4-1-13 0,-4 4-1 15,5-1 13-15,-7 1-20 0,2-1-4 16,-2 4-5-16,-7-1-7 0,1 4-9 0,-5 4-1 16,-3 0-10-16,-3 2-13 0,-9 2 4 15,2 0-15-15,4 7-11 0,-8-2-25 0,2 0-17 16,2 4-10-16,7-4-21 16,3 0-20-16,0 1-27 0,7 2-33 0,1-5-31 15,-2-1-13-15,8 5-12 0,6-2-25 16,1-6-37-16,6-1-66 0,-4 8-156 15,4-8 43-15,0 0-269 0,24 6-260 0</inkml:trace>
  <inkml:trace contextRef="#ctx0" brushRef="#br0" timeOffset="-110330.95">23026 10450 2344 0,'0'0'101'0,"-7"5"24"16,7-5-8-16,0 0 18 0,0 0 2 0,-3 10-7 16,3-10-17-16,0 0-11 0,0 0-8 15,0 0 8-15,27 10 6 0,-13-9-8 0,5-1 2 16,8-1 0-16,9 1-2 0,2-6-3 15,11 5-3-15,14-8-7 0,1 1-10 0,-1 0-7 16,-3-5-4-16,0 2-3 16,0-1-9-16,-13 2-2 0,-7 3-6 0,-7-1-12 15,-3 2 6-15,-3-1-13 0,-7 6 0 16,0-8-31-16,-3 7-14 0,-1-4-27 16,-2 6-37-16,-14 0-41 0,16-8-53 0,-13 5-79 15,0-3-63-15,-3 6-58 0,-6-15-104 16,-1 11-42-16,1-6 55 0,-4 2-207 0,0-2-168 15</inkml:trace>
  <inkml:trace contextRef="#ctx0" brushRef="#br0" timeOffset="-110014.45">23577 10068 2013 0,'-8'-9'54'0,"5"0"24"0,-4-1 28 16,7 10 10-16,-3-15 11 0,3 15-6 15,0-10-5-15,0 10-7 0,0 0-15 0,0 0-9 16,3-14-17-16,-3 14 16 0,0 0-6 15,27 4 4-15,-27-4-18 0,40 10 6 16,-16-6-6-16,9 9 0 0,-3-1 3 0,16 12 0 16,-2 1-2-16,-1 0-7 0,-7 1-2 15,2 6 8-15,-5 1-5 0,-3 8 0 0,-14-11 2 16,8 8-4-16,-11-5-4 0,-6 0-4 16,-7-2-7-16,-3 4 1 0,-1-1-2 15,-12 16-4-15,3-2-7 0,-11-5 13 0,1-3-12 16,-4-4-26-16,-3 3-17 0,0-10-23 15,3-4-22-15,0-4-28 0,4-2-36 16,0-6-28-16,-4-1-24 0,0 4-32 16,0-7-36-16,5 0-54 0,-5-5-103 0,7-1-97 15,4-2 41-15,-5-2-179 0,4 1-130 16</inkml:trace>
  <inkml:trace contextRef="#ctx0" brushRef="#br0" timeOffset="-107963.79">25019 9932 1835 0,'0'0'21'0,"0"0"20"0,0 0 23 16,17-6 13-16,-17 6 15 15,0 0 11-15,0 0 2 0,0 0 0 0,3-11 1 16,-3 11 2-16,0 0-18 0,0 0 2 16,0 0-6-16,0 0-5 0,-26 28-8 15,13-12-8-15,-1 1 6 0,-2 12-1 0,5 0-9 16,-5 13-1-16,6 0-10 0,3-9 1 16,0 6-6-16,11-3 3 0,6 14-19 0,-3-1 7 15,9-5-2-15,4-4 3 0,1-6-11 16,9-5 1-16,0-7 5 0,0-1-6 0,3-10 2 15,3-3 0-15,-2-8-16 0,2-2 7 16,21-11 4-16,-4 1-4 0,-6-5-4 16,0-5-3-16,-8-6-1 0,-5-3 0 0,-7 4-2 15,-10 2 4-15,-1-6-4 0,-7 5 2 16,-5 1 4-16,3 0-11 0,-10 0 1 16,-1-3 0-16,-3 6-3 0,-2-2 0 15,-4-1 1-15,-8 4-2 0,-2 0-1 0,-4 5 4 16,3-5-7-16,-9 6 3 0,3-2-1 15,-13-5 4-15,10 4 5 0,0 5-11 0,-1 1 0 16,1-1 6-16,-4 1-8 0,8-4 8 16,2 7-7-16,6-7 13 0,-2 1-8 15,4 1 9-15,1-6-2 0,-2-5-2 0,10 0-4 16,4 0-9-16,3 2 12 0,3-2-1 16,3-2-1-16,3 4-3 0,4 1 7 15,7-3-11-15,-4 3 4 0,4-2 0 16,-1 6-1-16,5 7-2 0,-4-3-4 0,5 6 2 15,2 2 2-15,0 6 2 0,-1 0 1 16,0 6 4-16,4 1-10 0,3 3 11 0,0 6-4 16,-4 5-4-16,-2 0 4 15,-4 4-8-15,3 12-10 0,-6-5-18 0,-4-1-35 16,4-5-36-16,-11 6-35 0,4-1-33 0,-2 2-48 16,-5-8-52-16,-3 0-82 0,3-6-120 15,4 4 25-15,-1-5-163 0,-3-3-111 0</inkml:trace>
  <inkml:trace contextRef="#ctx0" brushRef="#br0" timeOffset="-107680">25980 9815 1775 0,'22'-14'-6'0,"-1"6"19"0,-4 0 8 16,-1-1 14-16,-3 9 7 0,1-1 9 0,-14 1 7 15,27 7 2-15,-11 1 5 0,-6 2 4 16,0 2 5-16,0 2 9 0,-7 4 3 0,5 6 1 15,-8 1 0-15,-4 0-4 0,-3 0-2 16,-3-3-3-16,-7 6 6 0,1-3 1 16,-1 0-8-16,-3-3 11 0,0-7-11 15,-3-2 3-15,3-5-2 0,-3 0-12 0,2-8-8 16,-2 0-3-16,0 0-10 0,3-8 1 16,-4 0-3-16,8-3-13 0,-1-3-12 15,4-4-48-15,7-6-39 0,1 7-32 0,10-2-36 16,4-9-27-16,15-8-35 0,12 3-35 15,-2-5-23-15,5 2-46 0,8 4-43 16,0 0-311-16,3 2-154 0</inkml:trace>
  <inkml:trace contextRef="#ctx0" brushRef="#br0" timeOffset="-107414.4">26652 9540 1839 0,'27'0'-54'0,"-10"3"40"16,3-2 28-16,-6 5 25 0,2 1 22 15,-6 1 14-15,3-1 10 0,-2 6-1 16,-1 2 9-16,3 3 3 0,-10-1 5 15,1 3-5-15,-1 1 5 0,-3 4 5 0,-3 0-8 16,-4 4 2-16,-3-8-4 0,0 3 1 16,3-2 5-16,-9-1 0 0,6-5-2 0,-7 1-3 15,4-3-7-15,-1-4-9 0,-2-5-4 16,2-1-5-16,-2-4-2 0,16 0-10 16,-30-2-14-16,30 2-1 0,-24-13 3 0,15 3-14 15,1-2-21-15,5-1-16 0,0 1-45 16,6-3-32-16,3-7-46 0,11-3-43 0,1 2-37 15,-2-4-38-15,14-11-49 0,0 6-25 16,0 2-21-16,0 5 15 0,3-5-356 0,4 5-176 16</inkml:trace>
  <inkml:trace contextRef="#ctx0" brushRef="#br0" timeOffset="-107163.63">27139 9425 1848 0,'47'-7'-119'16,"-7"-1"43"-16,-7 3 25 0,-6 0 27 16,3 5 36-16,0-3 20 0,-3 3 18 15,-3 3 12-15,6-2 11 0,-5 8 15 0,-1-1 1 16,0 0 11-16,-4 9 6 0,-4-3 3 15,-2-2 4-15,-8 6 5 0,1 0 2 0,-7-4-5 16,0 7 2-16,-3-1 4 0,-7 2 3 16,-7 3 2-16,-16 5-6 0,3-7-11 15,0-3 2-15,-13 1-7 0,2-4-13 16,11-9-2-16,0-2-9 0,10-3-8 16,-3-6-3-16,-1 3-6 0,5-6-7 0,-1-1-4 15,-1-2-11-15,12 0-13 0,-1-2-27 16,6-3-22-16,0-2-37 0,8 0-55 0,10-2-49 15,-1 2-50-15,10-7-72 0,14-7-86 16,-1 3-153-16,5 2 22 0,2 0-212 16,7 2-205-16</inkml:trace>
  <inkml:trace contextRef="#ctx0" brushRef="#br0" timeOffset="-106930.99">28126 9101 2163 0,'3'-7'103'16,"5"3"23"-16,-8 4 11 0,9-14 14 15,-9 14-19-15,3-7-7 0,-3 7-10 16,0 0-12-16,0 0-11 0,0 0-19 0,0 0 2 16,0 0-3-16,34 13-7 0,-20-2-4 15,2 3-13-15,4 5 3 0,4 5-10 0,-2 1 4 16,8 10 1-16,0 2-12 0,0 3 0 16,0-2-3-16,0 5-10 0,-3-4-38 15,0-3-43-15,-8-4-46 0,-2-7-50 0,4 0-59 16,-8-10-72-16,4-4-142 0,-4 0-69 15,1-5 39-15,2-9-125 0,-16 3-85 0</inkml:trace>
  <inkml:trace contextRef="#ctx0" brushRef="#br0" timeOffset="-106677.39">28773 8982 1895 0,'-4'-14'193'0,"4"3"15"15,0 4-20-15,0 7-24 0,0 0-15 16,0 0-12-16,0 0-11 0,0 0-9 15,-36 26 8-15,26-2 4 0,-10 1 6 0,-7 18 5 16,0 1 8-16,0 4 2 0,-6-1-12 16,-7 14-6-16,1-4-12 0,9-10 1 15,0 0-16-15,6-4-10 0,1 0-12 16,3-5-5-16,3-6-6 0,4-7-1 0,6-6-13 16,-3-3-5-16,4 0-37 0,-1-2-21 15,4-3-22-15,-5-2-32 0,2-1-21 16,6-8-87-16,-3 7-102 0,3-7-84 0,0 0-164 15,0 0-84-15,13-31 52 0,-3 13-308 16,0 2-341-16</inkml:trace>
  <inkml:trace contextRef="#ctx0" brushRef="#br0" timeOffset="-106096.64">29166 9062 2551 0,'0'-5'46'16,"0"5"13"-16,3-22-2 0,7 9-2 15,1 1-5-15,5-4-3 0,4 2-4 16,1-1-3-16,1 1-6 0,5 6-12 0,-7-3 1 16,4 4-8-16,-5 1 9 0,2 6-6 0,-1 3 1 15,-4 1-5-15,-2 7 4 16,2 2 9-16,-6 6 18 0,-6 5 2 16,2 2 11-16,-6 5-4 0,-14 16 27 0,5-7-2 15,-4 8 8-15,-4-1-3 0,-7 1 2 16,2-3-7-16,4-2-13 0,6-10-5 0,1-2-2 15,4-8-7-15,-2-3-4 0,-2-2-9 16,5-4 1-16,2-2 1 0,1 1-9 16,0-2 4-16,3-11 1 0,3 12-1 0,-3-12-9 15,24 5 2-15,-8-5-7 0,14-5-26 16,3-6-45-16,8 2-56 0,11-11-74 0,5-2-65 16,-3-2-87-16,0-2-117 15,1 1-86-15,-1 0 40 0,3-6-220 0,-10 4-207 16</inkml:trace>
  <inkml:trace contextRef="#ctx0" brushRef="#br0" timeOffset="-105763.79">30386 8910 2152 0,'0'-9'67'0,"0"9"6"0,0 0-2 0,0 0-10 16,-10-8-6-16,10 8 5 0,0 0 0 15,-33 7-2-15,16 3 2 0,-6-2-11 0,6 6-1 16,-3-2-5-16,3 4 9 15,1 0-8-15,2 2-5 0,5 6 2 0,2-5-7 16,4 1 13-16,-1-1-8 0,11 6-3 16,-4-1 5-16,7 2-8 0,4 5 7 15,2-3-2-15,1-1-8 0,-1 4 8 0,1-5-5 16,0 2-5-16,0 0 9 0,-4-3-17 16,0 1 2-16,-3-1 11 0,-7-1 2 15,1-2-11-15,-8-1 0 0,1-2 6 0,-3 4-6 16,-11 2 0-16,4-3-4 0,-4-4 5 15,4-3-4-15,-8 0-40 0,2-2-9 0,-5-1-27 16,7-2-34-16,-2 1-28 0,-5-2-53 16,7-1-61-16,-5-1-69 0,4-7-150 15,1 1-16-15,1 5-175 0,-4-6-138 16</inkml:trace>
  <inkml:trace contextRef="#ctx0" brushRef="#br0" timeOffset="-105246.36">25503 12155 1940 0,'-7'7'81'0,"7"-7"35"0,0 0 12 15,-6 8 9-15,6-8-4 0,0 0-10 16,0 0-17-16,0 0 5 0,66-30-12 0,-16 6-8 15,10-1-10-15,17-7-14 0,2-2 0 16,5-1 0-16,-4-4-12 0,0 10-7 0,-6-3-46 16,-22 8-59-16,-1 5-56 0,-12-2-75 15,-9 11-75-15,-9 2-112 0,-4 1-96 16,-11 6-204-16,-6 1-171 0</inkml:trace>
  <inkml:trace contextRef="#ctx0" brushRef="#br0" timeOffset="-105097.73">25839 12240 1987 0,'-23'18'20'16,"7"-6"32"-16,2-5 17 0,7 0 18 0,1-1-5 16,6-6 4-16,0 0-16 0,0 0 7 15,0 0-16-15,76-15-2 0,-13-2 0 16,18-8-12-16,2-3-6 0,-3 0-3 0,7 1-41 16,-21 4-56-16,-3 4-51 0,-6-5-82 15,-3 5-116-15,-4-1-137 0,-13 5-140 0,-4 1-84 16</inkml:trace>
  <inkml:trace contextRef="#ctx0" brushRef="#br0" timeOffset="-103813.77">27070 11608 1799 0,'0'-11'96'0,"3"-3"14"16,0-1 5-16,3-2-8 0,5-1-5 15,12-3-1-15,-3 2-1 0,4 1-20 16,2 1 11-16,4-1-21 0,0 3 0 15,0 2 10-15,-3 2-17 0,-7 7 5 0,3 0-20 16,-2 4 3-16,1 1 6 0,2 5-15 16,-4 6 1-16,-1 2-3 0,2 10 8 15,-4 2-22-15,-7 6 18 0,-4 0 5 0,-6 4-4 16,0 6 7-16,-6 8-3 0,-1 0-2 16,-4-1-5-16,-5 4 18 0,-1-7 7 0,-5 0-1 15,1 0 3-15,-2-9 4 0,-1 1-6 16,2-12-3-16,14-1 0 0,-2-4-8 15,4-6-7-15,0-2-9 0,2-1 0 0,-3-2 5 16,7 0-3-16,-3-3-1 16,3-7-4-16,-7 12 4 0,7-12-3 0,13 7-5 15,-13-7-2-15,30 4 4 0,-6-8-10 16,2 3 1-16,8-5-5 0,5 2-2 0,2-6-23 16,16-2-38-16,-8 4-57 0,8-8-51 15,-10 4-75-15,-7 2-72 0,-7-2-87 16,0-4-208-16,1 2 39 0,-1-4 85 0,0 3-236 15,-6-2-198-15</inkml:trace>
  <inkml:trace contextRef="#ctx0" brushRef="#br0" timeOffset="-103445.99">28252 11512 2048 0,'11'-11'1'0,"2"0"19"0,1 4 18 16,-1-1 7-16,0 1 12 0,1-2 7 0,-1 1 1 16,4 4 4-16,-1 2 2 0,-16 2-2 15,30 0 1-15,-13 2-8 0,-4 2 12 0,10 10-9 16,-5-3 6-16,-2 6 4 0,-7 2-3 16,2 3-6-16,-1 6 10 0,-7 5-2 15,0-3 3-15,-6 4-7 0,-4 0-1 16,-10 10 14-16,4-9-7 0,1-7 5 15,-6-2 10-15,-2-1 11 0,1 0 6 16,-2-10 9-16,-2 2-2 0,3-9-13 0,-3 1-16 16,2-8-6-16,2-2-9 0,-1-2-8 0,4-4-7 15,-5-7-5-15,4 0-9 0,4-7-9 16,4 2-17-16,1-2-30 0,5 0-20 16,6-4-36-16,5 0-36 0,-2-5-44 0,7 2-47 15,11-10-64-15,-4-1-80 0,-1 9-133 16,8-2-76-16,3-4 44 0,-10 11-221 0,3 4-220 15</inkml:trace>
  <inkml:trace contextRef="#ctx0" brushRef="#br0" timeOffset="-100380.08">28877 11418 2065 0,'0'0'-36'16,"12"-31"20"-16,-12 31 21 0,10-15 12 0,-2 5 10 15,1-1 7-15,1 4 2 0,-4 0 6 16,8-4 2-16,-1 4 0 0,4 3 6 16,-1-2 1-16,2 4-1 0,-1 2 3 15,-17 0-11-15,36 5 1 0,-17 1-3 16,-1 1-2-16,2 8 6 0,-7 0 6 0,0 5-4 15,-3-1 4-15,0 5-2 0,-7-2 3 16,1 6 8-16,-8-1-5 0,1 4 6 0,-3 2 0 16,-1 1-12-16,-10 6 14 0,-3-8 5 15,10-7 8-15,-6-3 21 0,-4-8-10 16,-4 7 4-16,5-9-1 0,-5-4-8 0,1-3-4 16,2-1-9-16,-1-4-9 0,-2-1 4 15,0-4-14-15,1-3 1 0,0-4-21 0,3-1 7 16,0-2-7-16,7-6-9 0,-4 3 2 15,10-6-10-15,1-1-18 0,2 0-24 16,8-1-35-16,5-7-35 0,5 5-32 16,2 1-39-16,5 0-39 0,15-7-46 15,-6 1-51-15,-3 8-111 0,0 11-82 0,-5 2 38 16,-4-1-117-16,5 1-80 0</inkml:trace>
  <inkml:trace contextRef="#ctx0" brushRef="#br0" timeOffset="-98947.5">26230 10376 1684 0,'0'0'-1'15,"0"0"34"-15,-3 17 15 0,3-17 14 16,0 0 7-16,0 0 6 0,0 8 0 16,0-8 1-16,0 0-1 0,0 0-2 0,0 0-7 15,49-14 5-15,-13 2-9 0,18-12-3 16,23-8 5-16,3 3-18 0,3-4 4 15,14-2-6-15,-1 3-4 0,1-3-9 16,-1-1 4-16,-6 7-3 0,-3-2-7 0,-6 6 1 16,-21 9 1-16,-3-5-16 0,-15 8 3 15,-8 4 4-15,-7 2-6 0,-7-2 3 16,-1 1-10-16,-2 7-7 0,-4-5-21 0,1 5-5 16,-14 1-7-16,13 0-21 0,-13 0-28 15,0 0-42-15,3 8-37 0,-3-8-48 0,0 8-73 16,0-8-147-16,7 10-106 0,0-3-41 15</inkml:trace>
  <inkml:trace contextRef="#ctx0" brushRef="#br0" timeOffset="-98396.58">29693 11175 1566 0,'6'-7'-4'0,"5"-10"23"16,-2 9 9-16,4-9 9 0,5 6 1 16,-1-3 2-16,-4 7 5 0,4-3-1 0,2 6-2 15,1-1 7-15,0-1-3 16,-3 9 6-16,-17-3-1 0,36 10 0 0,-22 1-2 0,-1-3 4 15,-3 9 6-15,4 2-1 16,-8 1-1-16,-3-2 8 0,-3 1 1 16,0-1-5-16,-6 4 4 0,-4 1 19 0,0-4 1 15,-3 5 8-15,-4-6 4 0,-3-6-4 16,-7 1 6-16,4-5-5 0,-4 0-1 0,3-2-11 16,-1-3-2-16,1-3 1 0,-3-3-8 15,4 0-19-15,-4-4-4 0,4-4-2 16,6 7-2-16,0-4-13 0,1-5 1 0,6 6-12 15,6-4-46-15,-2-3-24 0,9 2-40 16,7-6-47-16,10 4-63 0,3-11-72 16,14-9-120-16,4 1-127 0,2 8 42 15,7-4-149-15,-7 1-121 0</inkml:trace>
  <inkml:trace contextRef="#ctx0" brushRef="#br0" timeOffset="-98096.85">30399 10769 1769 0,'21'-10'-34'0,"-5"2"13"0,4 1 20 16,-4 6 2-16,1-5 12 0,1 3 10 0,-2 3 4 16,-16 0 5-16,36 6 8 0,-22-3 16 15,2 4-1-15,-2 0 6 0,2 4-4 16,-2 3 5-16,-4-2 1 0,0 3 4 16,-7 2-4-16,1 4 1 0,-4 4 7 15,-7 0 2-15,0 4 2 0,1-4-3 0,-4-1 4 16,-10 1 13-16,2-3-5 0,6-1-8 15,-6-7 21-15,2-2-15 0,-4-1 10 0,4-4-26 16,-1-4-2-16,1 1-6 0,-2-4 2 16,18 0-11-16,-36-12-1 0,19 5-20 15,1-3-4-15,2-4-21 0,4 6-47 0,4-9-44 16,2 0-49-16,4 2-54 0,4-3-60 16,5-1-88-16,5-12-153 0,2 6 27 15,14-7-106-15,-3-3-71 0</inkml:trace>
  <inkml:trace contextRef="#ctx0" brushRef="#br0" timeOffset="-97830.77">31070 10515 1625 0,'30'-6'-31'0,"-7"4"8"0,-3 4 16 16,3 4 17-16,-6-2 14 0,-1 2 12 16,2 3 24-16,-6 4 7 0,-2-1 4 0,-2 5 6 15,-5 4 3-15,-3 4 3 0,-3-3 1 16,-8 10 6-16,1 1 1 0,-17 8-8 15,7-15 0-15,-6 13-3 0,9-17-6 0,-3-2 2 16,0-8 2-16,-3 1-5 16,3-8-1-16,7-2-12 0,-5-6-3 0,2-4-6 15,2-4 1-15,2 1-13 0,-6-5-6 16,12 1-7-16,-4-4-8 0,4 0-25 16,3-1-25-16,3 1-23 0,3 1-27 0,3 2-34 15,1-3-38-15,2 4-57 0,5-3-53 16,-1 3-133-16,11 2-275 0,-4-1-166 15</inkml:trace>
  <inkml:trace contextRef="#ctx0" brushRef="#br0" timeOffset="-71011.92">11056 12322 1959 0,'-13'-6'-7'0,"6"2"24"16,-3 1 24-16,10 3 20 15,-13-1 11-15,13 1 0 0,0 0-5 0,-14-6 2 16,14 6-19-16,0 0 4 0,0 0 5 15,0 0-2-15,0 0-4 0,0 0 6 0,0 0 3 16,27-19 4-16,-10 13 0 0,9 1 2 16,4-8-4-16,8 4-3 0,11-11 0 0,8-1-12 15,3 2 5-15,3-5-11 0,14-1-6 16,-10 6-2-16,-4-1 9 0,-3 1-18 16,-3 2-5-16,-4 3 6 0,-13 3-9 0,-7 0 2 15,-6 6-6-15,-4 0-1 16,-6 0-1-16,2-1 2 0,-2 2-5 0,-4 0 4 15,1 3-6-15,-14 1 2 0,21-9-12 16,-15 9-25-16,4-1-30 0,-10 1-19 0,9-3-35 16,-9 3-23-16,0 0-23 0,14-3-36 15,-14 3-24-15,0 0-58 0,0 0-125 0,0 0-258 16,0 0-154-16</inkml:trace>
  <inkml:trace contextRef="#ctx0" brushRef="#br0" timeOffset="-58077.97">11243 12108 1895 0,'-21'4'-32'0,"12"-1"1"0,9-3 6 0,-13 5 2 16,13-5 15-16,0 0 5 16,-14 5 12-16,14-5 0 0,0 0-2 0,0 0 3 15,0 0 4-15,0 0 10 0,57-3 5 16,-27 1 5-16,13-2 0 0,4 0 1 16,3 0 1-16,17-2 6 0,-7 1-4 0,0-5-1 15,-8 3-5-15,8-3 1 0,4-1-5 16,-20 4-5-16,-5 0-2 0,-5 2 0 0,-4-2-4 15,-4 0-3-15,1 3-2 0,-3-2 3 16,-5 5-5-16,-2-2 5 0,-4-1 1 16,-13 4 4-16,24-7 2 0,-24 7-3 0,13 0-4 15,-13 0 0-15,0 0 4 0,0 0 1 16,0 0-2-16,0 0 1 0,-73 21-3 16,30-10 3-16,-17 1-2 0,-4 2-3 15,1 2 7-15,-4 0-3 0,0-2 6 0,-3 1 2 16,7-2 7-16,13-6-4 0,-7 3 12 15,11-2 6-15,9-1-3 0,4-2-1 16,13 0-3-16,-4 0 0 0,2-2-1 0,5 1 1 16,-1-1 4-16,5 2 2 0,-4-5-3 15,17 0 3-15,-19 5-6 0,19-5 13 16,-14 2-18-16,14-2 12 0,0 0-13 16,-19 3 0-16,19-3-11 0,0 0 15 0,0 0-5 15,0 0-5-15,0 0-3 0,52-21-4 16,-14 9 10-16,11-5-10 0,14-4 2 0,1-1-6 15,19-3 0-15,1-3 4 0,0 3-14 16,-5-1 9-16,-16 5 5 0,-3 4-21 16,-9-2 9-16,-8 8 4 0,-17-3-1 0,-2 10 2 15,-5-3-7-15,-1 1 6 0,-6 2-3 16,2 0 6-16,-4 0-8 0,-10 4 1 0,0 0 3 16,17-6-15-16,-17 6 8 0,0 0 0 15,0 0 6-15,-57 14-9 0,21-4 1 16,-21 5 3-16,-6 2 5 0,-4 2-12 0,-20 2-2 15,4 4 12-15,-4 0-12 0,0 4 5 16,4-4-4-16,0-1 8 0,13-6-3 16,10-1 0-16,3-2 7 0,14-3-6 15,9 1-4-15,8-6-3 0,3 4 11 0,-1-7 4 16,8 0-11-16,-1 2 9 0,4-1-4 16,-1-2 2-16,14-3-2 0,-19 4-5 0,19-4-1 15,-11 3 3-15,11-3-6 0,0 0 16 16,0 0-5-16,0 0 3 0,0 0 1 0,63-10 4 15,-3-5-9-15,7-2 6 0,23-6 2 16,6-4-7-16,8 4 0 0,6-4-9 0,-3-2 11 16,-4 3-1-16,-6 2-4 0,-27 9-2 15,-10-2 5-15,-7 5 1 0,-9 5-8 16,-14-3 4-16,0 6 7 0,-14-2-8 16,1 1 10-16,-1 2 2 0,-2-1-8 15,-14 4 8-15,23-7-1 0,-23 7 5 0,0 0-7 16,0 0 2-16,0 0 4 0,0 0-2 15,-37 25-10-15,7-10-3 0,-3 2 7 0,-21 1-9 16,2 6 7-16,-5 1-4 0,3 0-9 16,1 0 8-16,3-3 2 0,0-3-4 0,14-1 6 15,2-2-9-15,4-1-4 0,7-8-7 16,-1 4-32-16,8-4-15 0,2-2-37 16,4 0-39-16,1 0-27 0,-5-2-21 0,7 1-31 15,7-4-35-15,-9 3-31 16,9-3-51-16,0 0-145 0,0 0 18 0,0 0-150 15,0 0-108-15</inkml:trace>
  <inkml:trace contextRef="#ctx0" brushRef="#br0" timeOffset="-55727.37">22023 9601 1712 0,'3'-11'-43'0,"-6"-3"17"15,0 6 12-15,-4 0 21 0,-7-8 15 16,-2 2 15-16,-8 2 5 0,-6-6 11 16,0 3 5-16,-13-8 8 0,3 11 0 0,3-1-6 15,1 2 1-15,-4 4-1 16,-4 0 8-16,1 2-7 0,4 5 2 0,-9 3 4 0,-18 5 7 16,3 6-3-16,-1-3 4 15,1 6-8-15,-14 16-3 0,20-8 8 0,4 7-10 16,-10 5 5-16,6 8-13 0,13-8 6 15,-2 13-13-15,13-4 9 0,-8 8 0 0,16-1-3 16,-5 12-5-16,9 5-6 0,11-9 4 16,-3 14-1-16,9-13 0 0,8 5-6 15,-1 1 0-15,4-1 6 0,6 10-5 0,4-2-8 16,12 0 7-16,-2-2-2 0,6 0-4 16,5-6-6-16,11 1 0 0,2-7 3 15,5 3-6-15,4-7 0 0,1-3 6 16,2-4-2-16,3-1-7 0,7-6 7 0,1-4 2 15,2-3-3-15,2-7 0 0,4-1 6 16,2-3-6-16,-1-3 3 0,-10-7-6 0,0-2 9 16,5-5 8-16,-6-4-11 0,6-4 11 15,-2 0-4-15,1-3 12 0,2-1-2 0,-5-6 2 16,-1-2 4-16,1-6-4 0,9-7-4 16,1-6 4-16,-12-2-1 0,2-3-3 15,-1-3 0-15,-13-3 1 0,0-5-1 0,1-6 2 16,-15 1-7-16,1-5-6 0,-4-3-2 15,-6 0 1-15,-4-2-1 0,-2-5-3 0,-12 0-8 16,-2-5-2-16,-11 7-2 16,1-14 9-16,-7-5-3 0,-7 1-5 0,-10 1-2 15,-2 3-1-15,-11-4 0 0,-14 1-3 16,-5 7 3-16,-2 0-8 0,-12 1 7 0,0 10-3 16,-4 9-5-16,-13-1 0 0,-3 15-2 15,-7 3-2-15,0 9 5 0,-7 5-1 0,1 10-4 16,12 6-5-16,4 5 6 0,1 9-5 15,-2 1-3-15,5 4 8 0,-11 8-7 0,16 1-2 16,5-1-25-16,6 6-15 0,7 0-15 16,3 4-17-16,-1 1-31 0,15 3-17 15,-4-1-22-15,4 3-33 0,6-2-25 0,3 0-30 16,3 6-27-16,1-10-37 16,3-4-27-16,10 6-131 0,-6-9-72 0,5 3 68 15,-2-4-201-15,-7 4-160 0</inkml:trace>
  <inkml:trace contextRef="#ctx0" brushRef="#br0" timeOffset="-52728.09">23446 12000 1855 0,'-13'-10'-87'0,"13"10"5"16,-10-3 18-16,10 3 11 0,0 0 10 15,0 0 11-15,-10-11 0 0,10 11 5 0,0 0 25 16,0 0 11-16,0 0 5 0,0 0 12 16,0 0 5-16,40 32 9 0,-24-20-1 15,5 5 10-15,1 1 5 0,16 10 7 16,-5 4-4-16,7 0-1 0,-7 1 1 15,3 2 3-15,5 0 2 0,2 2 0 0,-3 1-3 16,13 9 4-16,-2 1 2 0,-8-13-7 16,1 1 2-16,-1 3 3 0,0-4 0 0,0 2-2 15,0-9 1-15,5 1 0 0,-2 2 3 16,1-6-2-16,-4 1-7 0,4 3 0 16,2-8-4-16,2 3-3 0,2-5-6 0,0 5 3 15,0-5-4-15,8-1-5 0,-1-4 2 16,3 2 4-16,3-4-15 0,1-4 15 0,-1 2-7 15,8-3-4-15,-7 1-5 16,-1-6 0-16,8 1 10 0,-1-6-14 0,-3 6 9 16,1-6-5-16,2-3-6 0,-4 5-3 15,-2-6 8-15,-1 1-3 0,2-1-9 0,-16 2 3 16,-4-2 7-16,-9 1 0 0,5-1-3 16,-4 2 1-16,-10-1 0 0,-6 2 7 15,6-1-7-15,-11 0 3 0,-5 0 8 0,2 5-2 16,-2-3-5-16,-14 3-13 0,27-7 4 15,-18 4-4-15,-9 3 5 0,21-2-3 0,-21 2-2 16,13-3-2-16,-13 3-11 0,0 0 10 16,20-2 0-16,-20 2-29 0,0 0-23 15,16-4-24-15,-16 4-22 0,17 0-26 16,-7-1-14-16,3-2-41 0,4 3-39 16,-4-4-47-16,7-2-57 0,0 1-121 0,0-5-20 15,3 0-180-15,1-1-130 0</inkml:trace>
  <inkml:trace contextRef="#ctx0" brushRef="#br0" timeOffset="-51226.73">27180 12766 1810 0,'-11'0'-41'0,"11"0"5"16,-16 6 1-16,16-6 10 16,0 0 13-16,0 0 13 0,0 0 20 0,0 0 11 15,0 0 8-15,0 0 14 0,0 0 0 0,0 0 16 16,0 0 0-16,0 0 5 16,0 0 2-16,0 0 3 0,50-14 6 0,-14 6-10 15,21-9 6-15,6-1-7 0,27-2-1 16,7-9-6-16,16 0-1 0,14 0-4 0,30-13 4 15,13 3-10-15,10-5 0 0,10 1-3 16,0 3-4-16,0-1 1 0,7 2-8 16,-1-1-10-16,4 0 10 0,-3 2-7 0,-7 2-4 15,-10 0 6-15,-3 1 1 0,-8-1-9 16,-12-1 14-16,-30 6-8 0,-4 2 2 16,-6 0-8-16,-7-3 4 0,-4 3 1 0,-9 4-11 15,-10-2 8-15,-21 7 1 0,-6 0 11 16,-3 2 3-16,-17 6-19 0,-7 2 19 15,-6 3-7-15,-4-1-5 0,-2 3 2 16,-5-3 0-16,-2 4-12 0,-1-3-4 0,-4 3-2 16,5 2 5-16,-7-3-15 0,2 2-5 15,-9 3 0-15,14-4 11 0,-14 4-7 0,10-7-3 16,-10 7 4-16,10-1-9 0,-10 1-6 16,0 0-6-16,10-3 9 0,-10 3-14 15,0 0-1-15,0 0 4 0,0 0 3 0,0 0-1 16,0 0 5-16,0 0 2 0,0 0-5 15,20 4-1-15,-20-4 1 0,0 0-5 0,0 0 2 16,0 0-12-16,4 8 9 16,-4-8 9-16,0 0-1 0,0 0 0 0,3 6-5 15,-3-6 10-15,0 0-3 0,0 0 0 16,0 0-1-16,0 0 3 0,3 7 6 16,-3-7 0-16,0 0-5 0,0 0-2 0,0 0 0 15,0 0 5-15,0 0-6 0,0 0 6 16,0 0 8-16,0 0-11 0,0 0 4 0,0 0 1 15,4 8 4-15,-4-8-11 0,0 0 0 16,0 0 9-16,0 0 4 0,0 0-13 0,0 0 13 16,0 0-12-16,0 0-4 0,0 0-8 15,0 0-22-15,0 0-23 16,0 0-26-16,0 0-37 0,0 0-35 0,0 0-40 0,0 0-67 16,0 0-68-16,0 0-150 15,0 0 41-15,0 0-147 0,0 0-90 0</inkml:trace>
  <inkml:trace contextRef="#ctx0" brushRef="#br0" timeOffset="-40476.49">25770 11422 1623 0,'-7'-7'-92'15,"7"-7"1"-15,4 3 10 0,2-4 4 0,10-5 13 16,1-9 15-16,16-3 19 0,7-5 18 15,7-13 8-15,7 2 0 0,2 4-2 0,11-3 12 16,0-2 3-16,9-1 1 0,8 3 8 16,-1-3-3-16,14-3 9 0,26-7 3 15,20-5 1-15,0 5-2 0,11-2 6 0,9-3-1 16,20 1 5-16,4-3-6 0,4 9 7 16,-2-3 1-16,-2 4 0 0,6 1 4 0,0 6 4 15,-2 6-6-15,2 1 3 16,-6 1-3-16,-1 3 6 0,-6 6-5 0,1 8-1 15,-15 0-3-15,-30 7 2 0,1 5-2 16,-1 1-4-16,-2 2-1 0,6-5 1 16,-3 8-3-16,-4 4 1 0,0 6-4 0,4-2 3 15,-4 2-1-15,0 10-4 0,-2 2 2 16,-4 4 4-16,-7 6-6 0,-4 6-1 0,-6 3 0 16,-7 0-2-16,-6 10-3 0,-10 3 3 15,-7 3-4-15,-4 9 0 0,-2-8 3 16,-11 10-5-16,-6-1 1 0,-4 0 0 0,-6-3-5 15,-4 4 3-15,-2-3-2 0,-2 0 1 16,-2 9-3-16,-7 1 2 0,-3 3 0 16,-7-2-1-16,-7-6 5 0,0 15-5 15,-3 4-3-15,-3 5 0 0,-10 6 2 0,-7 2 1 16,-10 6 0-16,-4-1-4 0,-12 25 6 16,2-25-3-16,-16 18-1 0,-7 1 0 15,-3-2 1-15,-6-7 1 0,-4-5-2 0,-3-5 3 16,-11-2-2-16,-3-7 0 0,-12 5-5 15,-9-6 0-15,-4 5-2 0,-8-9 0 16,-13 1 5-16,-14-2-5 0,0-3 3 0,-19 6 3 16,-15-5-4-16,-5-4 3 0,-18 4-3 15,-6-4-2-15,-7 6 8 0,4-4-7 16,-7-1 5-16,13-5-4 0,-2-4 0 16,8-10 2-16,5-4-2 0,-1-1 1 0,1-13 2 15,2 1-7-15,8-9 4 0,2-6 8 16,4-8-12-16,-6-3 7 0,2-7-1 15,-5 0 0-15,32-8-4 0,-7-6-2 0,-39-2 0 16,3-8 0-16,7-1-5 0,0-7 1 16,6-8 1-16,7-11 2 0,0-6 5 15,12-16 1-15,9-1-1 0,12-9-4 0,7-3 2 16,10-15-2-16,17-8-5 0,10-10 5 16,16-8-15-16,10-9 9 0,13-9-4 0,25 9 1 15,22 24-5-15,13-9 0 16,12 2 4-16,11 1 6 0,22-21-9 0,22 6 7 15,10 2-5-15,20 0 2 0,24 0-2 16,10-1 7-16,17 2-4 0,9 4-6 16,16-2 2-16,8 4 8 0,4-6-3 0,2 19-1 15,-7 4 0-15,-2 9-3 0,-11 9-17 16,-4 13-13-16,-9 9-18 0,-39 19-25 0,-11 6-32 16,-4 6-49-16,-29 14-22 0,-7 3-65 15,-10 2-427-15,-10 6-172 0</inkml:trace>
  <inkml:trace contextRef="#ctx0" brushRef="#br0" timeOffset="-33343.44">16922 10887 1466 0,'0'0'146'0,"-3"-11"-58"15,3 11-9-15,-3-8-17 16,3-1-12-16,0 9 0 0,0-9-6 0,3 2-4 16,-3 7-6-16,3-11 0 0,-3 11-4 15,8-7-2-15,-8 7 13 0,0 0 2 16,16 0 4-16,-16 0 8 0,30 7 1 0,-10 1 3 16,4-1 11-16,-2 3-1 0,8 2 9 15,4 3-8-15,13 8 3 0,-14-5-2 0,10 7-1 16,-9-6 12-16,3 12-15 0,-7-9 11 15,3 7-21-15,-3 4 1 0,-11-5 11 0,2 0-8 16,-4 1 0-16,-4 2 7 16,-7-1-2-16,-3 2-6 0,5 3-5 0,-8 2-2 15,-4-2 1-15,-3 15-3 0,-2-10-2 16,-9 9-2-16,2-6-9 0,-4 7 0 16,-10-6 4-16,-7-2-7 0,1 1-1 0,-4-3 1 15,-4-2-2-15,-12 4-1 0,-11-2 2 16,18-10 0-16,-16 9-4 0,10-14 2 0,-2 3-7 15,3-6-1-15,-6 2-5 0,0-2 0 16,3-5-1-16,0 1 2 0,5-3-2 0,-5 0 3 16,0-1 1-16,14-3 3 0,-1-4-1 15,8 0 3-15,-7 0-6 0,2-1 1 16,8-1-7-16,-10 2 6 0,10-4-1 16,-8 1-2-16,8-4-8 0,-4 4 1 0,4-2 2 15,3 1 6-15,-3-3 2 0,3 0-3 16,3 0-10-16,0-3 3 0,8 3 3 15,-8 0 0-15,10 0-6 0,-6-2 8 0,6-2-4 16,17 4-4-16,-33 0-4 0,16-1 3 16,4-2 1-16,-1 3-4 0,1-3 1 0,0 2-3 15,13 1 3-15,-27-3-5 0,13-2 8 16,14 5-5-16,-22-3 1 0,8 1-4 0,14 2 1 16,-16-4 11-16,16 4-9 0,-17-1-2 15,17 1-2-15,-16-6 6 0,16 6 2 16,0 0-5-16,-21-1 3 0,21 1-6 15,-14-3-2-15,14 3 2 0,0 0 6 0,0 0 0 16,-16-5-5-16,16 5-5 0,0 0 2 16,0 0-2-16,0 0 3 0,-14-5 0 15,14 5-4-15,0 0 5 0,0 0 0 0,0 0-3 16,-6-4 3-16,6 4-3 0,0 0-3 16,0 0 2-16,0 0 4 0,0 0-4 0,0 0-4 15,0 0 3-15,0 0 3 0,0 0-13 16,0 0 11-16,0 0 1 0,0 0 4 0,0 0-4 15,36 14-3-15,-22-11 6 0,7 1 2 16,-2-1-4-16,11 2 0 0,0 0-1 16,0 3 4-16,10-4 3 0,0 0 3 15,3 2-4-15,0-3 2 0,4 2-6 0,-4-2 0 16,8-2 4-16,-1-1-1 0,0 3-3 16,0-3 4-16,-4-3-1 0,4 2 3 15,17-5 0-15,-13 1-2 0,9-5 1 0,-3 3 1 16,0-3-4-16,-3-5-5 0,-14 5 7 15,13-5 2-15,1-3-4 0,-17 3 5 0,10-2 0 16,3-1-1-16,-9 1-2 0,-1-3-1 16,-7 3 6-16,-6-1-2 0,5 0-2 0,-5-3-3 15,-5 4 5-15,2-2-7 0,3-1 2 16,-3 0-3-16,-3-4 3 0,-1 6 0 16,3 0 0-16,-9-2 5 0,7 0-8 15,-5 3 5-15,1-4-5 0,4 2 5 16,-8 1-6-16,1 1 8 0,-4-1-5 0,1 3-2 15,2-2 4-15,-2-1-3 0,2 0 4 16,-5 4-8-16,2-4 10 0,-4-2-2 0,2 0-2 16,-1 3-2-16,-4 2 2 0,8-6-1 15,-4 0 0-15,-7 4 6 0,3 1-3 0,2-1-2 16,-2 0 4-16,-2 2-7 16,-1-3 10-16,0 4-7 0,-3-4 2 0,3 6 2 0,-3-5 2 15,0-4-11-15,0 9 3 16,0-5 5-16,-3-4-8 0,3 3 3 0,-3-3 0 15,-4 3-3-15,4 0 3 0,-4-4 4 16,0 1 4-16,4 2-9 0,-7-1 6 16,7 2-6-16,-8-1 5 0,8-1 0 0,-10-1-4 15,3 5 4-15,0-1 2 0,0 3-11 16,-7-4 10-16,4 0-4 0,-1 7 0 0,-5-3 0 16,5 0-1-16,1 3 3 0,-1 3 3 15,-2-3-9-15,2-2 3 0,-2 3 0 0,-1 2-2 16,1 0-1-16,-1-1 1 0,1 1 2 15,-5 1 0-15,8-3-3 0,-7 8 8 0,-7-5-6 16,11 1 3-16,-7 2-3 16,2-2-2-16,5 2 0 0,-4 0 2 0,-1 3-2 15,5-5 6-15,-1 5-6 0,1 1 7 16,16 0-8-16,-27-3 3 0,27 3-6 16,-20-6 12-16,20 6-8 0,-23 0 2 0,23 0 4 15,-17-2 0-15,17 2-5 0,0 0-3 16,-17 0 8-16,17 0-3 0,0 0 2 0,0 0-2 15,0 0-9-15,-23 0 8 0,23 0 1 16,0 0-4-16,0 0 0 0,0 0 0 0,0 0 1 16,0 0-6-16,0 0 4 0,0 0-4 15,0 0 6-15,0 0-3 0,0 0 0 16,0 0 3-16,0 0 3 0,0 0 1 16,47 12-3-16,-27-6 3 0,-1-5-1 0,2 5 4 15,5-4-8-15,-2 8 7 0,-5-3-1 16,5-1-4-16,3 2 7 0,-7 2-6 15,7-1-1-15,-4 1-2 0,0 1-3 0,1 2 6 16,-1-1 6-16,0 2-2 0,-3 1 0 16,-3 2-5-16,6 1 2 0,-3 6 6 0,1 1-7 15,1 8 7-15,-2-8-3 0,-7 0-5 16,1 6 8-16,-1-4-8 0,1 4 10 0,-11-6-7 16,4 4 3-16,-4 2-2 0,0-5-1 15,-3 3 6-15,0 0-3 0,-3-1 1 16,0 4 1-16,-7 0-3 0,-1 1 1 15,-8 9 0-15,-1 2 5 0,7-13 0 16,-14 13-1-16,-6-6 2 0,3 1-8 0,-7-3-1 16,0-1 12-16,-3-2-7 0,-3 0 0 15,-1-2 2-15,-2 1 3 0,2-4-7 0,-2-2 9 16,-1-1-8-16,1-1 6 0,-1-4-6 16,-3 1 3-16,3-3 0 0,-7 3 1 0,5-4-6 15,5-5 7-15,-5 4-2 0,8-4 2 16,5-2-14-16,-1-2 3 0,1 2 9 0,2-5-2 15,4 2 0-15,-3-1-12 0,3-2 16 16,0 0-8-16,0 2 5 0,0-1 0 16,-3-2-3-16,9 0-1 0,-3-2 3 15,1 2-2-15,-1-3 1 0,1 0 1 16,-1 3-5-16,4-3 5 0,-4-3-12 0,3 3 12 16,2 0-8-16,1 0 4 0,4 0-2 15,-2 0 8-15,2 0-2 0,1 0-2 0,2-3 0 16,14 3 1-16,-27-1-4 0,14 1 2 15,13 0-3-15,-17 0 3 0,17 0-3 0,-20 0 3 16,20 0 4-16,-17-3-10 0,17 3 5 16,-13 0-6-16,13 0 4 0,0 0 5 0,-13 0-6 15,13 0 3-15,0 0 3 0,0 0-10 16,-13-3 6-16,13 3 0 0,0 0-9 16,0 0 0-16,0 0 3 0,0 0 0 15,0 0-4-15,0 0 4 0,0 0 2 16,0 0 6-16,46 6-4 0,-26-6-1 0,4 0 5 15,6-3-6-15,3 3 6 0,10-5-6 16,4 0 7-16,16 0 1 0,-9-2 0 0,5-1-7 16,1-2 0-16,3 0 4 0,-6 0 2 15,3-2-1-15,3-1-2 0,-9-2-4 0,-7 1 6 16,-7 3 3-16,14-7-4 0,-2-3-3 16,-5 5 6-16,-1-8 0 0,5 3-6 0,-4-4 7 15,-1-4-5-15,-6 3 4 16,1-4 1-16,-5 0 1 0,-3-2-9 0,1-1 6 15,-11 5-2-15,7-4 3 0,-11 1 0 16,-5 5 1-16,13-12 1 0,-4 1-2 16,-13 4-4-16,3 3 5 0,-6-3 4 0,0 4-2 15,0-4 5-15,-4-2-8 0,0 7 10 16,-6-9-5-16,-7 5-3 0,10-2 3 0,-17-10-2 16,4 9 1-16,6 6 1 0,-6 3-1 15,-4-5 2-15,1 6-3 0,-2 0-5 0,-1 6 6 16,-1-5-7-16,4 7 1 0,-5 2 1 15,4 3 0-15,1-1-7 0,-1 3 6 0,4 1-4 16,-4 2-8-16,7-2-2 16,1 1-18-16,-2 1-6 0,1 6-14 0,7-5-20 15,3 6-11-15,-14-7-17 0,11 3-28 16,3 4-15-16,-13-7-8 0,13 7-13 16,0 0-25-16,0 0-30 0,0 0-20 0,-24 7-38 15,24-7-73-15,-9 8-134 0,2-2 25 16,0-2-178-16,-3 3-132 0</inkml:trace>
  <inkml:trace contextRef="#ctx0" brushRef="#br0" timeOffset="-25443.01">809 18014 1751 0,'-16'-2'-99'0,"16"2"31"15,0 0 12-15,-14-7 32 0,14 7 6 0,-13-10 12 16,13 10 11-16,-14-10 4 0,11 5 10 15,3 5 17-15,-13-13 9 0,10 6 2 16,3 7 3-16,-6-11 0 0,6 11 8 0,-8-7-2 16,8 7-5-16,0 0-4 0,0 0-2 15,0 0 14-15,0 0 13 0,0 0 0 16,0 0-6-16,0 0 1 0,0 0-4 16,0 0 0-16,24 31-6 0,-15-24-1 15,2 0 0-15,-1-2-8 0,4 1 0 0,-5-2 3 16,7 0-2-16,2 0-2 0,-18-4 2 15,36 0-6-15,-9 0 0 0,0-5 13 16,6-1 3-16,7-4-3 0,-4 1-15 0,18-11 5 16,-1-1 8-16,-2-4-25 0,-2-4-3 15,5-1-1-15,6-13 16 0,0-2-14 16,-3 1 1-16,-5-2-12 0,2 0 7 0,-15 10 18 16,-5 3-23-16,-8 6 5 15,-5 6 19-15,-4 5-6 0,-1-1-1 0,-3 6 4 16,1-3-3-16,-4 6-1 0,0 0-3 15,-3-1-7-15,2 5-11 0,-9 4 10 16,10-12 7-16,-2 7-2 0,-8 5-10 0,0 0 2 16,9-11-6-16,-9 11-10 0,7-7 3 15,-7 7-3-15,0 0 5 0,10-7-1 16,-10 7 3-16,0 0-5 0,0 0-2 0,0 0-31 16,0 0-12-16,0 0-24 0,0 0-20 15,16-4-25-15,-16 4-23 0,0 0-25 16,0 0-18-16,18 14-32 0,-18-14-70 0,0 0-137 15,12 10-69-15,-5-9-187 0,-1 3-164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49:40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7227 7711 1567 0,'0'0'-63'0,"-4"-6"12"16,4 6 9-16,0 0-4 0,0 0 1 0,0 0 5 16,0 0 16-16,0 0 7 0,0 0 3 15,0 0 1-15,0 0 19 0,0 0 10 16,10 38 1-16,-7-24 3 0,-3 7 3 0,3 4 7 15,4 4-2-15,-4 7-2 0,0 3 8 16,8 11 3-16,-1 3-7 0,4 2 3 0,-5-1 7 16,1 2-5-16,4-1 1 0,-1 0-2 15,1 3-1-15,-5-1-1 0,1 3 2 0,1-2 0 16,2-1-4-16,-7 0 0 0,0-4 1 16,-2 5-1-16,6-7-1 0,-3 5-5 15,-4-1 1-15,0 0-3 0,0 0 4 16,1-1-2-16,3 3 3 0,-4-1-3 0,4-1 2 15,-1 2-4-15,-3 0 3 0,8 2 0 16,-4-1-5-16,-1-7-1 0,1 5 5 16,0-1-3-16,-1-3-2 0,4 1-3 0,-7-3 0 15,4 2-3-15,0 1 4 0,0 0 1 16,-1-3-4-16,1 0 0 0,-1 1-1 16,5-2 4-16,-5 1 1 0,1 0-5 0,-4-9 4 15,7 7-6-15,-6-8 4 0,2 7 1 16,-3-1-3-16,1-10 0 0,-4 6 2 0,3-3-1 15,-3 13-6-15,3-10-1 0,-3 14 2 16,0-4 3-16,4 7 1 0,-4-8-5 16,4-8 1-16,-1-4 6 0,-3 3-7 15,3-3-2-15,-3 13 7 0,3 1-8 16,0-8 6-16,-3-8 2 0,4 3-4 0,-1 16 5 16,-3-12-1-16,6 12-3 0,-1-3 6 15,-2 1-8-15,3-1 4 0,-3-2 2 0,1-7 5 16,2-6-8-16,-3-1-5 0,2 1 8 15,1-5-7-15,-3 2 2 0,4 1 3 16,-4-1-4-16,3-2-5 0,2-1 5 0,-8-3 0 16,6-4-1-16,-2 0-3 15,2 4 4-15,0-8-5 0,-1 3 4 0,1-5-3 0,-3-1 1 16,1 0-4-16,-1-5-9 16,0-5-9-16,0 6-7 0,-3-7-31 0,0-7-72 15,0 0-92-15,0 0-200 0,0 0-11 16,-27-47-140-16,2 2-70 0</inkml:trace>
  <inkml:trace contextRef="#ctx0" brushRef="#br0" timeOffset="1017.4">3956 10309 1563 0,'0'0'-89'15,"-10"-4"3"-15,10 4 20 0,0 0 2 0,0 0 5 16,-10-11 8-16,10 11 2 0,0 0-1 15,0 0 12-15,27-18-2 0,-14 17 18 16,4-6 4-16,3 1 14 0,0 3 4 0,7-5 5 16,6 7 11-16,0-5 10 0,10 2 6 15,4-2 12-15,17-2-2 0,5 7-1 16,2-5 7-16,-5 5 8 0,7-5-5 0,8 1-2 16,-2 3 1-16,8-2-1 0,-3 3-8 15,3-6 1-15,-2 4-2 0,26-3-6 16,3-2 1-16,-8 7-9 0,11-6 4 15,-8 1-1-15,5 1-2 0,-4-2 0 0,7 0 0 16,-11-2 2-16,8 0-6 0,-5-1 2 16,-2 2-1-16,0-2 6 0,10 3-4 15,-7-7 0-15,-4 7-3 0,5 0 0 0,-5 2 0 16,-6-5-5-16,4 3 7 0,-22-1-3 16,22 1-5-16,-4-3-1 0,3 0 4 15,-7-1-4-15,5 1-1 0,-1-5 6 0,-21 5-4 16,5 2-5-16,9-6 5 0,7 2-6 15,4-1 0-15,-4 2 1 0,3 3-1 0,-3-3-2 16,3-3 3-16,-19 5 0 16,16 1-3-16,-4-3 1 0,12 3-5 0,-5 1 7 15,3-3-8-15,7-4 4 0,1 6-2 16,-1-5 4-16,0 1-2 0,-2-5 0 16,-5 6-3-16,-2-3 4 0,-1-2-15 0,3 6 2 15,-5-5 11-15,-5-1 13 0,1 4 3 16,-21 2 1-16,-5-2-3 0,2 2-5 0,-7-5 1 15,4 5 2-15,-2 0-9 0,-5-4-2 16,-6 6 3-16,-5 0 3 0,-11-2 3 16,-1 3-2-16,-4 1-3 0,4-5 0 0,-10 10-3 15,0-6 1-15,-3-1 0 16,-1 3-2-16,-5 0-4 0,-5 5 2 0,1-3-8 16,-4-1-6-16,1 1-14 0,-14 3-21 15,16-3-25-15,-16 3-29 0,0 0-23 0,20-2-12 16,-20 2-50-16,0 0-51 0,10 0-383 15,-10 0-114-15</inkml:trace>
  <inkml:trace contextRef="#ctx0" brushRef="#br0" timeOffset="2234.42">11756 9122 1810 0,'-20'0'7'0,"4"0"0"0,2-3 13 16,14 3 5-16,-16 0 6 0,16 0-3 16,0 0-2-16,0 0 1 0,0 0 1 0,0 0 3 15,0 0 1-15,0 0 8 0,0 0 2 16,0 0-1-16,0 0 2 0,49 11 3 0,-25-11-1 15,6-4-3-15,6 3-4 0,8-5-3 16,23-6 0-16,-7-1-9 0,3-5 4 16,0 4-6-16,-6-4 1 0,-4 0-3 15,-17 4-4-15,-6 2 0 0,-3-1 0 0,-3 1 1 16,-7-3-2-16,-1 2 2 0,-2 1-1 16,-8 2 1-16,1-3 0 0,-4 6-6 15,-3 7-2-15,0-15 2 0,0 15-7 0,-3-10 5 16,3 10-9-16,0 0 6 0,0 0-5 15,0 0 0-15,-51 20-3 0,38-10 1 0,-7 5 2 16,1 3-7-16,-5 7 8 16,4 0 0-16,-3-6-2 0,6 6 3 0,0 0-6 15,7-2 5-15,1 2-5 0,2-3 3 16,3 1 0-16,1-3 1 0,3-8-1 16,3 8-2-16,1-5 7 0,3-2-3 0,-1 2-4 15,4-5 1-15,0-2-1 0,0-4 2 16,-10-4-5-16,24 4 0 0,-24-4-2 0,16 4 1 15,-16-4-5-15,0 0 3 0,20 2 7 16,-20-2-4-16,0 0-2 0,0 0 2 16,21-2 0-16,-21 2 0 0,0 0-8 0,0 0 1 15,9 7 5-15,-9-7-4 0,-6 20 6 16,-5-9-4-16,1 6 1 0,1-2 9 0,-5 4-5 16,1 9 5-16,-1 0-2 0,4-9 7 15,1 6 0-15,2-1 1 0,0 1 2 16,7-8-3-16,0-1 0 0,0 2 5 15,7-2-3-15,3-1 0 0,3-5 9 0,10-2-2 16,4-7-3-16,0-1-1 0,9-1-2 16,4-10 6-16,14-2 0 0,-1-5-6 15,-3 2-3-15,-10-1-3 0,-10 0-4 0,-7 9-18 16,4-5-17-16,-10 1-25 0,-1 1-22 16,-2 1-34-16,-1 3-21 0,-7-1-57 0,-1 1-34 15,-2 1-87-15,-3 6-309 0,0 0-121 16</inkml:trace>
  <inkml:trace contextRef="#ctx0" brushRef="#br0" timeOffset="3234.31">2670 10447 1756 0,'-3'-15'-43'16,"3"2"14"-16,0 6 19 0,0 7 5 16,0-12 7-16,0 12-2 0,0 0 3 0,0 0 4 15,3-10 12-15,-3 10 10 0,0 0 3 16,0 0 14-16,33 19-1 0,-20-6 4 16,1-1 2-16,2 5 2 0,1 0 3 0,6 5 3 15,-3-3-5-15,0 6-1 0,7-2-1 16,-4-4-3-16,0 6 0 0,-2-1-6 0,-2-5-3 15,5 2-5-15,-7-4 3 0,-4-5-9 16,1 1 7-16,-2-2-7 0,-2-3 7 16,1 0 2-16,-5 1 8 0,-6-9 10 0,13 7-5 15,-13-7 7-15,0 0-12 16,0 0-2-16,27-18-13 0,-24 4 0 0,5-4 0 16,1-6 1-16,-2-1-1 0,-4 6-9 15,3-6 3-15,-1 8-11 0,-2 2 1 16,0-1-2-16,-3 4 0 0,7 2-5 0,-4 3 1 15,3-1 2-15,-6 8-8 0,0 0 5 16,17-3-8-16,-17 3 2 0,20 13-2 0,-6-2 3 16,2 1 2-16,1 2 2 15,-4 7-3-15,4-6-4 0,-1-1 1 0,1 7 4 16,0-6 9-16,-4-1-7 0,0-1-5 16,1-2 9-16,-1-3-2 0,-2 0 7 15,-5-2 23-15,-6-6 7 0,19 3-6 0,-19-3-6 16,30-17 10-16,-13 6-18 0,4-11-2 15,1-16 4-15,2-2-1 0,0-6-6 16,-12-4 1-16,6 0 1 0,-2 0-3 0,-2 0-9 16,-8 15 8-16,1 2-7 0,0 8 4 15,-1 0-7-15,-2 6-8 0,-4-1-36 0,3 2-40 16,-3 6-33-16,0-2-54 0,0 3-56 16,0-2-87-16,0 3-136 0,0 2-33 15,0 0 57-15,0-1-132 0,0 9-50 0</inkml:trace>
  <inkml:trace contextRef="#ctx0" brushRef="#br0" timeOffset="3916.94">6942 7125 1614 0,'-13'-14'30'0,"4"7"26"15,1 0 15-15,2 0 14 0,6 7 5 16,-13-11 1-16,13 11-12 0,-6-7-6 0,6 7-5 15,0 0-7-15,0 0-10 0,0 0 5 0,0 0 7 16,0 0 18-16,0 0 0 16,-14 25 8-16,14-11-1 0,3 10 6 0,-3 1-15 15,0-6-2-15,3 6 0 0,-3 3-15 16,0 0 3-16,0-2 1 0,8 5-10 16,-8-1-10-16,9 2-8 0,-6-1-6 0,4-1 8 15,4-1-1-15,-5-4-9 0,0-2-34 16,4 2-38-16,1-2-30 0,-5-3-31 0,4-1-39 15,1-5-38-15,-5 0-43 0,1-6-48 16,2-4-125-16,-1-4-41 0,-8 0-161 0,19-8-98 16</inkml:trace>
  <inkml:trace contextRef="#ctx0" brushRef="#br0" timeOffset="4168.1">7429 7119 1824 0,'0'-15'83'0,"0"5"17"15,-3 2-6-15,3 8 3 0,0-11-8 16,0 11-9-16,0 0-18 0,0 0-4 0,0 0-7 16,0 0 2-16,0 0 0 0,0 0 6 15,0 0-3-15,10 29 0 0,-3-14 3 0,-4 6-7 16,4 0-2-16,-4 3-9 0,3 1 1 16,-2 0-1-16,3 1-6 0,0 5-8 15,-4-6 5-15,0 2-6 0,0-2 4 16,1 3-11-16,-1 0-12 0,1-6-22 15,-1 0-35-15,-3 1-31 0,3-4-35 0,-6-5-49 16,0 1-78-16,-11-5-124 0,4-6-81 16,-4-1-161-16,-2-6-109 0</inkml:trace>
  <inkml:trace contextRef="#ctx0" brushRef="#br0" timeOffset="4384.74">6836 7142 1810 0,'-13'-7'42'0,"3"1"-2"15,10 6-4-15,-13-4 0 0,13 4-8 0,0 0-2 16,0 0 5-16,0 0 5 0,0 0-1 16,3 25 4-16,10-14-8 0,4 6 3 15,7 2-5-15,9-1-1 0,-3-1-1 16,16 5-2-16,-2 2-6 0,-4-8 4 0,10 1-5 16,-10 0 3-16,-4-3-5 0,1-2-7 15,2-1-43-15,-4 2-58 0,-5-9-66 16,-5 0-102-16,-1 2-385 0,3-4-141 0</inkml:trace>
  <inkml:trace contextRef="#ctx0" brushRef="#br0" timeOffset="5250.7">8123 12527 1877 0,'-24'-7'-16'0,"1"9"-1"0,-1 3 8 15,2 5 11-15,-2 0 3 0,-3 8 11 16,1 4 6-16,-4 11-1 0,3 5 5 15,7-9-1-15,7 0 7 0,3 0 0 0,7-2 5 16,3-2-1-16,3 3 9 0,10 2 0 16,10 5 7-16,7-3 1 0,7-2-1 0,4-2-3 15,1-6 4-15,6 1-9 0,1-3-4 16,-9-6-2-16,-10-1-3 0,0 2 2 0,0 0-3 16,-7-5 8-16,-6 3-9 0,0-4 2 15,-4 4 0-15,0-1-5 0,1 6 5 16,-11-4 2-16,1 3-5 0,-4 0 0 0,-7-2 0 15,-3 4 2-15,-14 6-7 16,-12 3-3-16,-7-3 4 0,-8-3-2 0,-1-4-4 16,-2-4-1-16,-6-3 1 0,10-4-9 15,3-7 15-15,7-1-18 0,-3-5 0 0,6-1 4 16,4-4-15-16,6 2-17 0,1-7-28 16,5 4-33-16,5-2-24 0,5 1-33 15,2 1-40-15,5-1-47 0,1 1-61 0,6-1-154 16,4 1-169-16,-1-1-106 0</inkml:trace>
  <inkml:trace contextRef="#ctx0" brushRef="#br0" timeOffset="11902.46">5040 8575 1670 0,'0'0'-100'0,"0"0"19"16,0 0 4-16,0 0 15 0,0 0 2 15,0 0 9-15,0 0 5 0,0 0 6 16,0 0 10-16,0 0 4 0,0 0 4 0,0 0 8 15,0 0-5-15,0 0 10 0,0 0 14 16,0 0 17-16,0 0-3 0,0 0 1 16,0 0 5-16,0 0 3 0,0 0 0 0,27 18 5 15,-21-17 1-15,-6-1 5 0,13 16 0 16,-3-8 0-16,0-1 0 0,0 3-3 0,4-1-3 16,-1 2 3-16,0-1-2 0,7 0-7 15,0 2-8-15,-3 1-1 16,3-1 4-16,0 1-1 0,3-1-4 0,0 1-5 0,1-1 1 15,-5 1 11-15,11 5 7 16,0-4-5-16,0-2 5 0,-3 4-2 0,3 0-5 16,-6-2-3-16,9 1 0 0,-3-2-2 15,0 1-1-15,0 1 1 0,0-2 3 16,-3 2-2-16,6 0 2 0,-6-4-4 0,0 3-1 16,0-4 0-16,-5 2-3 0,8 2-2 15,-6-3-1-15,-1 2-4 0,1-3 1 0,-1-1 5 16,0 4-6-16,-3-2-1 0,0-4-4 15,-3 3 9-15,-1-2-8 0,1-1-3 16,0 3 6-16,-1-2-2 0,2 0 0 0,-2 1-2 16,-2-1 1-16,2 0 1 0,1 1 1 15,-4-1-1-15,1-1 3 0,2 3-8 0,-2-2 6 16,-1-1-3-16,-4 3-4 16,8-1 4-16,-4-2 2 0,1 2 3 0,2 0-2 15,-2 2-3-15,-1-4-3 0,0 6 2 16,4-3 2-16,-4-2 0 0,1 0-2 15,-1 3 2-15,4 2-2 0,-4-6-1 0,4 4 5 16,-4-3-2-16,-2 9-5 0,5-10 7 16,-7 5-2-16,5 1-4 0,-4-3 2 0,4 2-1 15,-1-2 1-15,1 1 5 0,-1-3-3 16,-4 3 1-16,2 2-5 0,2-3-2 16,0 2 8-16,4-2-1 0,-4 1 0 0,1-3 1 15,-5 1-4-15,5 3 2 16,-1-2 3-16,4 1-4 0,-4-3 4 0,4 6-7 0,-4-4 6 15,4 0-3-15,-4-2 1 16,4 0-2-16,3 6-2 0,-3-4-1 0,-1 0 5 16,1-1-3-16,-1 2 5 0,4 2-2 15,1-5-1-15,-8 6-2 0,10-3 0 16,-2 0-1-16,-5-1 2 0,4 3 4 0,-1-4 0 16,2 4-7-16,-4-2 2 0,-1 1 3 15,4 1-4-15,-7-5-1 0,8 3 7 0,-2-1-3 16,-2 0-3-16,-4 1 4 0,4 1 0 15,4 1-4-15,-5-5 1 0,1 0-3 16,-4 2 9-16,4-3-4 0,-1 4-4 0,1-4 4 16,-4 6 1-16,1-5-1 15,2 2-1-15,-2-3 1 0,-1 1 0 0,0-1 2 16,-3-3-5-16,3 4 5 0,-2 1-2 16,-1-8 4-16,3 6-7 0,0-1 2 0,-3-4 1 15,0 4 3-15,4-2-5 0,-5 2-1 16,5-5 8-16,-14-1-9 0,10 6-3 15,-10-6-22-15,10 2-48 0,-10-2-81 0,0 0-140 16,0 0-323-16,-10-27-117 0</inkml:trace>
  <inkml:trace contextRef="#ctx0" brushRef="#br0" timeOffset="12885.07">5029 8619 1706 0,'0'0'-98'16,"-3"-12"5"-16,0-1 38 16,3 13 11-16,0-12 10 0,0 12 22 0,-4-14 28 0,4 14-4 15,0-11 3-15,0 11 0 0,0 0 2 16,0-13-3-16,0 13 8 0,0 0 10 16,0 0 10-16,0 0-4 0,0 0 9 15,-6 38 2-15,6-26 5 0,0 6-5 16,3 2 2-16,-3 3-1 0,0-2 2 0,0 4-8 15,7 0-7-15,-7 0-1 0,0 0-1 16,3-1-2-16,3 1-8 0,-1-6-2 0,-2 2 0 16,0-4-4-16,-3-5 2 0,0 4 3 15,3-7-3-15,-3 4-2 0,4-2 9 16,-4-11 6-16,3 14 8 0,-3-14 7 0,3 11-7 16,-3-11 3-16,0 0-5 0,0 0-4 15,0 0-2-15,0 0-6 0,0 0-2 0,0 0-6 16,-3-50 6-16,3 29-12 0,-3-1 4 15,6-3-4-15,-6 0-6 0,6-6 4 16,3 5-5-16,-3-2-2 0,2 0 1 16,-2 3 5-16,0 0-5 0,0 6 5 15,1 1 1-15,-1 0-5 0,0 1-1 0,3 2 7 16,-2 2-9-16,0 1 3 0,6-1 2 16,2 2-7-16,2 4 1 0,3 0-3 0,0 2 0 15,3 3 4-15,3-3-6 0,-3 5 10 16,3-3 0-16,4 3-3 0,-1-3-2 15,4 6 7-15,-3-3-7 0,0 0-1 0,3 3 3 16,-7-3 0-16,7 0-6 16,-3 0 1-16,0 0 1 0,-1-3-2 0,-3 0 7 15,4 2-2-15,-3 1-6 0,-1-3 1 16,-3 6 1-16,0-6-7 0,-4 0 4 0,-16 3-15 16,30 0-30-16,-30 0-27 0,20 3-30 15,-20-3-26-15,18 3-48 0,-18-3-60 16,6 4-165-16,-6-4-201 0,0 0-104 0</inkml:trace>
  <inkml:trace contextRef="#ctx0" brushRef="#br0" timeOffset="23603.52">7106 8368 147 0,'20'-17'50'0,"-13"10"-39"15,-4 0-17-15,1 2 2 0,2-5 13 16,1 0-12-16,-1-1-3 0,-2 4 7 0,3-2 0 15,-1-1 6-15,1 3 0 0,-7-4-7 16,10 4 12-16,-7 0-6 0,1-1 3 16,2 3 3-16,1 0-8 0,-1-2 0 0,2 0 4 15,-2 3-4-15,0-2-2 0,-6 6-2 16,18-1 1-16,-18 1 4 0,16-3-3 16,-7 3 1-16,-9 0-6 0,21 0 1 15,-21 0 4-15,17 3 4 0,-4 2-12 16,-4-3 6-16,5 2 0 0,-4 3 4 0,1 0-5 15,-2 0 1-15,1-2 3 0,0 2-8 16,4 0 6-16,-5 2 3 0,-2-1 3 0,3-4-1 16,-3 0-9-16,-1 2 12 0,1-3-5 15,-7-3 3-15,14 8 0 0,-14-8-7 16,6 7 10-16,-6-7-5 0,7 1 1 16,-7-1-23-16,0 0-96 0,0 0 39 0</inkml:trace>
  <inkml:trace contextRef="#ctx0" brushRef="#br0" timeOffset="25251.62">7519 10068 353 0,'0'0'30'0,"0"0"9"0,0 0-1 0,0 0-8 15,0 0 8-15,0 0-4 0,0 0 4 16,0 0-12-16,0 0 8 0,0 0-1 0,0 0 9 16,-16 0 0-16,16 0 5 0,0 0-5 15,0 0-1-15,0 0 9 0,0 0 2 16,0 0 4-16,0 0-10 0,0 0 6 15,0 0-10-15,0 0-3 0,0 0-3 16,0 0-2-16,26-28-7 0,-12 18 1 0,2-2 6 16,1-5-13-16,7 0 0 0,-1 1-4 15,3-8-2-15,15-5-3 0,-8 1 2 0,4-2 5 16,2-1 6-16,-6 2-2 0,1 0 0 16,3-7-9-16,-4 4 5 0,1 0-4 15,-4-4 0-15,3 1 2 0,-3 6-6 0,-3-7 8 16,0 9-2-16,-2-9-9 0,5 4 3 15,-6 5 3-15,0 4-9 0,-4-4 4 16,6-8-3-16,-3 10 1 0,-6 0-1 16,0 0-1-16,3 1 2 0,0 3-1 0,-4-2-3 15,2 1 3-15,1-3 2 0,-5 8-5 16,-1-7-1-16,4-1 0 0,-1 3-2 16,1 0-4-16,-4-2 6 0,4-1 0 0,-1 0-6 15,1 0 5-15,3-1 2 0,-6 1-3 16,6 0 6-16,-4 1-9 0,1-1 1 0,-1 0 5 15,5 6-1-15,-5-6 3 0,4 0-5 16,-7 0-1-16,11 3 2 0,-7-3-3 16,-4 5 0-16,1-1-1 0,2-4-1 0,4 6 7 15,-7-1-3-15,4-3 2 16,2 3-1-16,-1 1-2 0,-6 1 1 0,2 0-1 16,-1-2-1-16,1 8 2 0,-1-6-2 15,-3 4 0-15,0 3 3 0,0-3-2 0,0 3 5 16,-3 4-5-16,3-6 3 0,-4 2-4 15,-2 4 7-15,-4 7-6 0,13-12-1 16,-9 5 1-16,-4 7 1 0,6-7-4 0,-6 7 7 16,3-11-3-16,-3 11 3 0,14-14-4 15,-14 14-1-15,13-11 4 0,-10 9-1 0,-3 2 0 16,14-11 0-16,-14 11-1 0,10-9 2 16,-10 9-2-16,10-9-1 15,-10 9-5-15,6-8 8 0,-6 8 6 0,7-7-10 0,-7 7 2 16,0 0 2-16,7-10 6 15,-7 10-12-15,0 0 6 0,10-8 0 0,-10 8-2 16,6-7-4-16,-6 7 7 0,0 0 0 16,0 0-2-16,8-10 4 0,-8 10-4 15,0 0-2-15,0 0 2 0,0 0 1 0,0 0 1 16,0 0-2-16,0 0-1 0,0 0-2 16,0 0 0-16,0 0 2 0,0 0-16 0,0 0-32 15,0 0-27-15,0 0-30 0,0 0-43 16,-24-4-351-16,24 4-4 0</inkml:trace>
  <inkml:trace contextRef="#ctx0" brushRef="#br0" timeOffset="25853.03">8860 8147 1411 0,'-17'-3'-46'0,"17"3"17"15,-13-4 4-15,13 4 3 0,0 0 12 16,0 0 5-16,-11-8 1 0,11 8-3 0,0 0 5 16,0 0 0-16,0 0 3 0,0 0-16 15,20-17 4-15,-20 17-2 0,21-8 4 16,-8 2 6-16,1 5-3 0,2-5 8 0,-2 5-13 16,2-2 21-16,1-1-15 0,-17 4 8 15,30-4-6-15,-11 4 0 0,-19 0 11 16,30-2 6-16,-13 4 3 0,-17-2 1 0,34 0 3 15,-18 0 0-15,-16 0 12 0,23 8 18 16,-9-4-5-16,-1 2 6 0,-3 1 8 16,1-4-6-16,-2 6 11 0,1 2-6 15,-4-1 1-15,2 0 6 0,-2 5-3 0,1-4-1 16,-4 7 2-16,0-2-8 0,-3 0 5 16,8 2 0-16,-8 0 1 0,0 5-7 0,0-3 3 15,0 0-2-15,3-1-5 0,-6 2-7 16,3-1 3-16,-5 0-9 0,5-3-4 15,0 1 2-15,-3-1 0 0,3-5-5 0,0 4-11 16,0-4 4-16,0-2 1 16,0 1-4-16,0-11-5 0,-3 14 0 0,3-14-4 15,0 0-24-15,-3 11-25 0,3-11-40 16,0 0-39-16,0 0-56 0,-13-24-69 0,10 15-140 16,-2-4-250-16,2 1-128 0</inkml:trace>
  <inkml:trace contextRef="#ctx0" brushRef="#br0" timeOffset="27751.34">8920 8065 1759 0,'0'0'-72'0,"-17"-5"27"0,17 5 18 16,-13-5 23-16,13 5 5 0,-14-5 11 16,14 5-6-16,0 0 3 0,-13-6-4 15,13 6 5-15,0 0-2 0,0 0 6 0,0 0 5 16,0 0 5-16,0 0 3 0,0 0 1 15,-6 17 2-15,6-17-2 0,0 0 5 0,16 15-3 16,-10-6-3-16,-6-9-2 0,27 9 0 16,-13-3-3-16,-1-1 0 0,0 0 5 15,4-4-6-15,3 6-7 0,-7-6 1 0,4 2 4 16,-1 0-11-16,-16-3 10 0,30 0-9 16,-16 0 4-16,-14 0 1 0,30 1-9 0,-17-1 0 15,-13 0 2-15,24 0-3 0,-24 0 3 16,0 0-3-16,27 0 3 0,-27 0 6 15,0 0 2-15,16 0-2 0,-16 0-2 16,0 0 3-16,0 0-9 0,20 0 7 16,-20 0 0-16,0 0-1 0,10 6-1 0,-10-6-3 15,0 0 8-15,9 11-3 0,-9-11 5 16,5 8 6-16,-2 1-2 0,0 0 0 0,0 4 2 16,0-1 0-16,-3 1 0 0,0 5 1 15,0 0 3-15,0 1-6 0,-3 1 3 16,0 3 4-16,-3 2 0 0,1-4-8 0,2 4 5 15,0 0-3-15,0-1-9 0,-1-5-1 16,1-1 5-16,0 0-2 0,3-5 0 16,-3 1-4-16,0-3 5 0,3-3-3 15,0-8-1-15,0 17 6 0,0-17-7 0,-5 8 0 16,5-8 2-16,0 0 0 0,0 0-4 16,0 0-4-16,0 0 1 0,0 0 1 15,0 0-2-15,0 0-2 0,0 0 3 0,5-33-1 16,-5 22 3-16,0-2-3 0,0 1-7 15,-5-2 10-15,5-3-4 0,0 3-4 0,5 2 6 16,-5-6-1-16,0 4-7 0,3-4-1 16,-3 5 6-16,0-2-6 0,0 0 1 15,0 2 2-15,-3-5 4 0,3 10-7 0,0-9 0 16,-5 6 4-16,2-3-9 16,3 6 10-16,0 8-2 0,-3-18 4 0,3 11-7 15,0 7 2-15,-7-13-1 0,7 13-3 16,0-12 9-16,0 12-6 0,-3-11 2 0,3 11-1 15,0 0 0-15,0 0 1 0,0 0-5 16,0 0 1-16,0 0 8 0,0 0-3 16,0 0 3-16,24 29-1 0,-18-15 11 0,-3 4-4 15,4-1 0-15,-1 5-4 0,2-3 10 16,-2 5-4-16,1 1-4 0,-7-7-1 0,6 4 4 16,2-5-5-16,-5 2 9 0,0-1-7 15,-3-2 0-15,6-7-2 0,-6 7 2 16,4-7-1-16,-4 4-1 0,3-2-1 15,-3-11 4-15,6 14-6 0,-6-6 5 16,0-8 0-16,0 10 4 0,0-10-2 0,0 0 1 16,5 12 2-16,-5-12-2 0,0 0-4 15,0 0 1-15,0 0 2 0,0 0-8 0,0 0-5 16,0 0-12-16,0 0-21 0,0 0-30 16,0 0-37-16,0 0-32 0,-18-27-47 0,15 17-44 15,-3 3-94-15,3-4-119 0,-8-2-151 16,4 6-91-16</inkml:trace>
  <inkml:trace contextRef="#ctx0" brushRef="#br0" timeOffset="28302.15">8797 8200 1611 0,'0'0'-115'0,"-5"-6"17"16,5 6 15-16,0 0 19 0,0 0 11 16,-6-12 15-16,6 12 7 0,0 0 21 0,0-14-4 15,0 14 6-15,0 0 14 16,11-17 2-16,-11 17 8 0,12-7-3 0,1 6 10 16,-13 1 3-16,24-8-13 0,-7 3 0 15,-1 1 4-15,-2 3-6 0,-14 1 4 0,37-3 1 16,-21 0 2-16,1 3-1 0,-17 0 13 15,30 0-1-15,-13 0 9 0,-17 0-7 0,33 6 8 16,-20-6-4-16,4 1 1 0,-4 5 8 16,-13-6-6-16,30 8-1 0,-20-5 6 15,7 4 1-15,-7 0 0 0,0-3 1 0,0 7 9 16,0-1 4-16,-1 2-1 0,2 1 7 16,-1-1-8-16,-1 4 6 0,-1 0-4 0,-2 2-1 15,1 0-3-15,2 2 0 0,-1-2 3 16,-2 4-13-16,-3-1-3 0,4-2 3 15,-1 1-11-15,-1-2 6 0,-2 0-4 16,0-4-3-16,4 1-5 0,-4-5 5 16,0 2-11-16,0 1-1 0,0-5 3 0,2 2-1 15,-5-10 2-15,3 10-2 0,-3-10-2 16,6 9 0-16,-6-9 3 0,0 0-6 0,7 7 1 16,-7-7 0-16,0 0-3 0,0 0-2 15,0 0 2-15,0 0 0 0,0 0-3 16,0 0 0-16,0 0-10 0,3-26-18 0,-3 20-24 15,0 6-22-15,0 0-33 16,-3-12-40-16,3 12-52 0,-3-7-37 0,3 7-100 16,-7-6-99-16,7 6-130 0,0 0-56 15</inkml:trace>
  <inkml:trace contextRef="#ctx0" brushRef="#br0" timeOffset="41769.37">9063 8190 1473 0,'0'0'-132'0,"0"0"12"16,-4 10 18-16,4-10 24 0,-9 7 9 0,5-4 7 0,4-3 13 15,-10 12 1-15,3-2 24 16,-2-2-2-16,2 2 4 0,0-3 11 0,-6 5 6 16,0 1 2-16,2-1 8 0,-2 1-5 15,3-1 1-15,-3 1-6 0,3-1 11 16,-1 4 2-16,2-4-6 0,-4 1 0 0,2 2 8 16,1-3-2-16,-7 1 6 0,8 2-3 15,-4-4 3-15,-1 6 4 0,-2-3-7 16,2-2 5-16,1 4-6 0,-1-1-6 0,1 3 1 15,3-4 5-15,-3 1 8 0,0 0-17 0,-1-1 13 16,1 4-12 0,6-2 1-16,-3 0 8 0,-3 2 1 0,6-2-6 0,-6 0 2 15,6 1-5-15,-6 0-6 0,6-2 2 16,-3-3 10-16,0 2-9 0,4 3 3 16,-5-3-6-16,5-2 3 0,-1 1 8 0,-2-1-4 15,-2 4-5-15,5-7 4 0,2 4-2 16,-5-2 3-16,1-3-9 0,2 9 3 0,-4-9 2 15,4 6 2-15,-2-4 0 0,-2 0 0 16,4 2 2-16,-5 1 2 0,2-4 2 16,2 7-7-16,-2-7 5 0,1 4-12 0,-2-1 11 15,4 1-5-15,-4-2 6 16,3-3-3-16,0 6-4 0,1-4 6 0,-1 0 2 16,0-2-5-16,4 4-9 0,-4-5 4 15,1 6 2-15,-4-3 1 0,0 5 0 0,3-5 11 16,1 2-11-16,-1 1 1 0,-3-1 3 15,3 1-3-15,-3-4-9 0,0 7 13 0,3-7-1 16,-2 7-6-16,-1-7 1 0,-1 7-7 16,2-4 6-16,-1 1-1 0,-1 2 5 15,-2-5-1-15,3-1 0 0,0 7 7 0,-3-7-5 16,2 4 2-16,2 2-4 0,-4-2-5 16,2 2 9-16,-2-3-7 0,-1 2 6 0,1 3-1 15,4 0-4-15,-5-5 5 16,1 3-1-16,-1-2 0 0,4 2-1 0,-2-4-1 0,-2 7 5 15,-3 3-6-15,4-6 11 16,0-1-3-16,-4 4-3 0,4-4 0 0,-1 3 9 16,-2 0-8-16,2-1-2 0,-2 1-1 15,-2 0 5-15,6-2 4 0,-6 3-7 16,6-1 13-16,-6-1-8 0,6 1 2 0,-1-1 3 16,-1 1-9-16,1 1 0 0,-1 0 2 15,-5 2 12-15,-2 3-6 0,-2-2 3 0,-1 4-1 16,-6 8-4-16,-3-2 8 0,3-2-7 15,4-4 7-15,6-1-2 0,-1-2-3 0,2 0 3 16,2-2-3-16,-4-1-2 16,2 2 2-16,2-3 1 0,4-1-7 0,-4 1 1 15,4-3 1-15,2-4-5 0,2 6 2 16,-1-3 0-16,-7-2 7 0,4 3-6 16,-1 2 0-16,-2 1 1 0,-1-3-4 0,1 2 4 15,-5 1-3-15,-2 0 1 0,0 2 1 16,0-1-4-16,-4 2 2 0,-3 0 0 0,6-5-3 15,-3 7-1-15,5-4 7 0,-2-1-2 16,4 3-2-16,1-2 0 0,-5 2 4 16,4 0-2-16,0 3-3 0,0-5 1 15,-4 6-2-15,4-1 0 0,-3-2 2 16,6 3 4-16,-2 0 0 0,-1 0 6 0,-1 0-2 16,5 0-3-16,-4 0 1 0,3 0 4 15,-3-3-7-15,3 0 6 0,-2 3 3 0,2-2-5 16,-4 2-6-16,5-6 5 0,2 5-2 15,-5-5 1-15,-1 6-8 0,7-7-1 0,-8 4 5 16,5 1 0-16,-4-4-3 0,0 6 7 16,0-1-5-16,0-5-3 0,3 6 0 15,-3-4 2-15,3 1 6 0,-2 0 2 0,2 2-1 16,1-2-7-16,-5-1 2 0,4 3 3 16,1-2-5-16,-4 3 4 0,-1-2-6 0,2 2 6 15,2-2-5-15,-2-1-3 16,1 3 4-16,2-3-1 0,-1 0-1 0,0-1 0 15,1 0 2-15,-1 3-1 0,1-8-3 16,-1 2 0-16,0-1 7 0,0 4-2 16,4-3 1-16,-4 1 3 0,1 5-2 0,-1-7 0 15,1-1 0-15,2 5 0 0,-2-3 0 16,2-1 4-16,-2 1-4 0,2-3 2 0,1 2-4 16,-1-2 1-16,1 0 2 0,4-1-1 15,-2 0 4-15,-2-3-2 0,3 6 6 16,0-5-2-16,-3 1 2 0,2-5 1 15,1 6 0-15,1-4-1 0,-5 0 3 0,7-1 2 16,1-2-2-16,-4 4 0 0,3-4 2 16,0 0-1-16,1 2-1 0,-1-4 5 15,1-1-4-15,6-4 2 0,-11 11-7 0,11-6-3 16,0-5 1-16,-6 9 0 0,6-9 1 16,-10 6 11-16,10-6 1 0,0 0 6 15,-7 5-1-15,7-5 4 0,0 0 6 0,0 0-2 16,0 0 7-16,0 0-5 0,0 0 4 15,0 0 3-15,0 0-18 0,0 0 11 0,0 0-14 16,0 0 6-16,0 0-11 0,20-33 6 16,-13 21-6-16,6-5-8 0,4-1 5 0,-4-2-7 15,4-5 0-15,3 0-6 16,0 0 1-16,0 0 4 0,0-4-4 16,-1 4 0-16,2 0-3 0,-4-1 5 0,-1 1-8 15,7 1 5-15,-2-1-1 0,6-4 6 16,-2 1-9-16,-1 3 0 0,0 0 0 0,6-8 4 15,-4 8 0-15,-6 4-3 0,3-1-2 16,-2-2 0-16,-2 2-4 0,-5 5 0 0,2-2 6 16,-5 2 1-16,2 3-8 0,-7 2 2 15,5-1 2-15,-5 5 2 0,4-3 0 16,-4 5 7-16,2 1-1 0,-5-2-6 0,3 0 0 16,-6 7-3-16,7-8-4 0,-4 2 8 15,-3 6 1-15,0 0-2 0,8-11 6 16,-8 11-6-16,0 0 2 0,0 0-8 15,0 0-2-15,0 0 4 0,0 0 3 0,0 0 7 16,-18 21-10-16,9-9 5 0,-2 1 1 16,-2 5 7-16,-4 1-8 0,1 5 11 15,-4-2 0-15,-4-1 0 0,5 4-3 0,-5 0 5 16,-6 11 3-16,7-8 4 0,0-3 5 16,-7 7-12-16,3 4 9 0,-3-4 1 0,7-6 0 15,-8 8-6-15,11-8-2 0,1 0 1 16,-2-1-5-16,1 0 5 0,1 3-6 15,2-3-3-15,-3 0-1 0,6 0 5 0,-2 0-12 16,-1 3 10-16,4-9 0 16,3 4-8-16,-3-1 3 0,-1 3-10 0,1-6 9 15,6 5 2-15,-3-5-1 0,0-1-9 16,4 0 14-16,-4-4-11 0,2-1 3 0,2 2 0 16,3-5 4-16,-4 1-3 0,4-3-2 15,0 1 6-15,3-9-11 0,-8 15 0 16,5-8 15-16,3-7 1 0,-3 8 5 0,3-8-1 15,0 0 6-15,-6 10 3 0,6-10 0 16,0 0 6-16,0 0-4 0,0 0-2 0,0 0-6 16,0 0 4-16,0 0-10 0,0 0 4 15,23-35-4-15,-13 17-1 0,3-3 3 0,4 2-3 16,0-6-10-16,-1-2 3 0,4-2 6 16,0 3 6-16,7-9-11 0,-4 5-7 15,4-5 10-15,0 0-11 0,3 0-1 16,-8 6 1-16,8-4 6 0,-6 2-3 15,3-5 3-15,0 3 0 0,3 0-3 0,-4-5 3 16,4 1-19-16,0 2 8 0,-3-4 13 16,-1 8-10-16,1-5 1 0,0 2 5 0,-1-4-12 15,-2 10 7-15,3-6 1 0,-8 4 2 16,5 5 3-16,-1-11 0 0,1 10-2 16,-5 1 1-16,-2 1-4 0,-1-1 2 0,5 3 5 15,-4-3-6-15,-1 3-9 0,-3 1 3 16,7-4 1-16,-3-1 0 0,3 2 6 0,-3-1 0 15,7 0-4-15,1-12 7 16,2-1-4-16,0 9-7 0,-4-2 14 0,-2 6-5 16,15-9-9-16,-12 9 8 0,-8 0 0 15,8 0-6-15,-4 1 5 0,-4-1-13 0,4 0-2 16,0 6-15-16,-6-4-2 0,-1 7-18 16,0-8-22-16,-3 6-30 0,0-1-21 15,-3 5-39-15,0-4-42 0,-7 2-51 0,-3 4-69 16,-1-1-173-16,-10 1 19 0,1 5-189 15,-10 1-161-15</inkml:trace>
  <inkml:trace contextRef="#ctx0" brushRef="#br0" timeOffset="42603.39">5663 11840 1931 0,'0'-14'5'0,"-3"8"17"15,3 6 10-15,0-15 4 0,0 15-9 16,0 0 3-16,-4-13-9 0,4 13-2 16,0 0-1-16,0 0 3 0,0 0 8 0,0 0 13 15,0 0 16-15,0 0 10 16,-3 34 10-16,-1-19 11 0,1 6 0 0,0 4 3 15,-4 0-9-15,4 8-5 0,0-2-4 16,-1 5 9-16,1 2 2 0,-1-1-19 0,1 3 16 16,-4 13 1-16,7-8-17 0,-3 7 0 15,0 1-3-15,3-11-6 0,0-5-7 16,0 1 14-16,0-1-11 0,0-6-11 0,3-1 1 16,-3-3-1-16,0-8-1 0,7 10 1 15,-7-9-9-15,3-5-6 0,0 2 3 0,4 1-4 16,-3-6 7-16,2-2-13 15,1 0-3-15,3-2 16 0,3-5-10 0,8-2 1 16,1-1-1-16,8-4-4 0,3-4 5 16,8 2-8-16,8-10 6 0,2-4-1 15,2-1-7-15,0 3-7 0,1 2 5 0,-4-9 1 16,-4 5 0-16,1-8-4 0,-1 9-2 16,-12-2 0-16,-7 4 0 0,3 2 7 0,-7 1-9 15,-6 3 3-15,3 3-3 0,-3-2 1 16,-4 6-12-16,1-4 20 0,-5-1-14 15,1 5-1-15,-10 4 7 0,14-7-4 0,-14 7-3 16,13-8-5-16,-13 8 5 0,6-6 5 16,-6 6-8-16,0 0 4 0,11-7 3 0,-11 7-7 15,0 0-3-15,0 0 1 0,16-1-4 16,-16 1 13-16,0 0 1 0,0 0 0 16,0 0-2-16,0 0 1 0,0 0 1 15,0 0-13-15,0 0 7 0,11-6 10 16,-11 6-3-16,0 0-8 0,0 0 11 0,0 0-4 15,0 0 5-15,0 0-6 0,0 0 0 16,0 0-1-16,0 0 1 0,0 0 3 0,0 0-3 16,0 0 1-16,0 0-11 0,0 0-19 15,0 0-24-15,0 0-35 0,0 0-67 16,0 0-51-16,0 0-60 0,-11-18-103 0,1 11-188 16,-4 5 40-16,1-3 59 0,-4-3-178 15,-2 4-130-15</inkml:trace>
  <inkml:trace contextRef="#ctx0" brushRef="#br0" timeOffset="47020.25">9459 7500 1806 0,'0'-14'-40'0,"0"14"17"0,-3-8 15 16,3 8 21-16,0-17 9 0,0 13 15 15,0 4 7-15,-3-17 11 0,-4 6 4 16,4 1 5-16,0 1 2 0,-1-1 2 16,-3-5 6-16,1-1-5 0,-4 1 1 0,0-3-2 15,-7-1 2-15,0-4 2 0,1 4-8 16,-4-6 3-16,-10-8 0 0,0 1 0 0,0-3 2 15,-4 4-9-15,-2-3-4 0,-1-1 0 16,-3 7 0-16,7-8-7 0,-7 4-1 16,7 0 7-16,-4 2-14 0,-4-2 4 15,5 1-9-15,-1 2 5 0,1-2-6 0,6 6-3 16,-7-2 15-16,-3 0-5 0,0-2-1 16,4 3-20-16,-4-2 3 0,-1 0-3 15,2 3 12-15,-1-1-5 0,-1 1-5 0,1 0-18 16,1 0 9-16,-5 1 5 0,1-1-12 15,0 3 0-15,-1 0 6 0,4 6-10 16,-10-3 1-16,1 1 4 0,-2 1-4 0,-6-1 0 16,-9 3 4-16,-4 0-2 0,-1 2 0 15,-2 1-2-15,-3-1-2 0,-1 3-4 0,7-2 9 16,-7 2-16-16,-19-2 1 0,23 2 2 16,-8 2 10-16,5-2 0 0,-4 0-4 0,0 3-2 15,0-4 5-15,-20 1-11 0,17 6 13 16,-1 4-7-16,-3-5-12 0,-2 5 3 15,-1 0 8-15,-3 0 3 0,-18 1-3 16,24 5 4-16,-3-1-4 0,-13 5-8 16,26-2 10-16,1-1 4 0,9 0-3 0,11 0-2 15,13 1-3-15,-17 5-1 0,-5-1 1 16,6 4 11-16,6 2-9 0,-1-2 1 0,-3 7 2 16,-9 7 0-16,9 1-6 0,0-5-1 15,8 2-2-15,-15 15 3 0,4-1 7 0,0 1-4 16,3-3-2-16,10-4 8 0,-5 7-1 15,5 7-2-15,0 0-5 0,-3 3 4 16,4 5-2-16,-1-1 1 0,7 3 0 0,-1 0 4 16,5 1-1-16,6 1-2 15,7-8-2-15,-4 9 0 0,1 2 2 0,-1 3 4 16,3-1 1-16,1 1-7 0,3-1 2 16,0 6-6-16,4 5 8 0,2-3-2 0,-2 0 0 15,2-13 8-15,8 1-5 0,-1-5-7 16,4 6 2-16,3-10 3 0,0 3-2 0,0-1 4 15,0-12-5-15,3-2-5 0,-3-9 3 16,0 9 10-16,0-5-10 0,3-2 9 16,1-3 0-16,-4-4-2 0,3-3-1 0,-3 0-1 15,3-7 5-15,-3-1-2 16,3-2 1-16,-3-3 0 0,3 1-1 0,-3-3 7 16,5-2-8-16,-5-1-12 0,0-7-6 15,3 10-45-15,-3-10-58 0,0 0-47 0,0 0-46 16,6-25-57-16,-9 8-112 0,3-1-117 15,-6-7 58-15,-2 0-123 0,-1-7-63 16</inkml:trace>
  <inkml:trace contextRef="#ctx0" brushRef="#br0" timeOffset="47386.88">3630 7911 1668 0,'-7'-17'36'16,"-3"5"22"-16,6-1 12 0,-2 5 2 0,-1 2-4 15,7 6-8-15,-6-8-13 0,6 8-3 16,0 0-3-16,0 0 0 0,-17 35 3 16,14-10 13-16,-4 11 3 0,0 14-2 15,7 1 0-15,4 5 9 0,-1 4-6 0,0-2-1 16,7-4 3-16,4-1-12 0,-1-2-4 16,7-1 2-16,0-1-8 0,3-6 8 0,1-10-5 15,6 3-11-15,-3-11 7 16,-2-11-5-16,-1 0 4 0,6-7 5 0,3-4-6 15,11-9-13-15,13-6 10 0,-1-2-13 16,1-10 7-16,-4-1-5 0,4-1 10 16,-3-5-6-16,-11 1-9 0,3-2 2 0,-6 0 0 15,-6 7-1-15,-4 1-4 0,-7 5-6 16,-7 6 5-16,1 1-15 0,-4-1 1 16,-3 2-37-16,1 7-22 0,-5 0-33 0,-6 4-42 15,13-11-41-15,-10 5-57 0,-3 6-55 16,0 0-119-16,0 0-52 0,0 0-119 0,0 0-76 15</inkml:trace>
  <inkml:trace contextRef="#ctx0" brushRef="#br0" timeOffset="59153.56">6310 11951 1636 0,'0'0'-28'16,"0"0"-7"-16,-7-10 12 0,7 10 4 0,0 0 8 16,-3-7-3-16,3 7 3 0,0 0 12 15,0 0 20-15,0 0 4 0,0 0 10 0,16-9 8 16,-16 9 6-16,0 0 0 0,27 0 7 16,-27 0 9-16,23 1 0 0,-23-1-4 15,30 8 0-15,-10-2 5 0,0-1-3 0,4 0-1 16,3 3-13-16,-2-1 1 0,2 0-2 15,0-3-5-15,-3 0 5 0,2 0-8 16,1 2 0-16,3-1-5 0,0-5 5 16,3 0-7-16,-3 0 3 0,4-4-3 15,5 0 2-15,-5 1-1 0,-1-5-5 0,0 4-2 16,0-3 5-16,5-7 6 0,-2 4-1 16,1-1-4-16,-4-3-8 0,0 3 9 0,1-3 2 15,-1 3-4-15,-10 1-9 0,7-2 3 16,-6-1-6-16,-5 2 1 0,-2 2 0 15,1-1 0-15,-2-4 1 0,1 8-8 0,-4-5 11 16,0 2-16-16,1-4-3 16,-2 2 4-16,-1 0-10 0,-1-3 16 0,3 6-9 15,-6-2 3-15,3-1-5 0,-4 4 11 16,1-3 3-16,0 2-3 0,0 1 11 16,-7 7-6-16,9-15 3 0,-5 10 14 0,-4 5-9 15,6-8 9-15,-6 8 2 0,0 0-10 16,7-12 3-16,-7 12-5 0,7-7-13 0,-7 7-1 15,0 0 0-15,0 0 7 0,6-9-10 16,-6 9 2-16,0 0-5 0,0 0-2 16,0 0-1-16,0 0 1 0,0 0 1 0,0 0 7 15,0 0-4-15,0 0-6 0,0 0-4 16,0 0 3-16,0 0-10 0,0 0 7 16,-16 34 15-16,9-26-26 0,-3 3 21 15,-3 2 0-15,3-1 4 0,0 1-14 0,-3-1 1 16,-1-2-7-16,1 2 17 0,-4-1-1 15,1-5-15-15,-1 8 6 0,-4-4 15 16,2 2-19-16,-5-2-2 0,-2 1 0 0,10-3 1 16,-8 2-14-16,-6-2 4 0,10 3 0 15,0-1-13-15,3 0-3 0,-6-3-4 0,3 1 13 16,3-1-11-16,1-3 2 0,2 5-7 16,4-8-9-16,10-1-1 0,-20 11-12 15,10-8-11-15,10-3-11 0,0 0-13 16,-17 7-17-16,17-7-24 0,-9 4-33 0,9-4-39 15,0 0-39-15,0 0-99 0,-13-1-75 16,13 1-133-16,0 0-56 0</inkml:trace>
  <inkml:trace contextRef="#ctx0" brushRef="#br0" timeOffset="60921.12">8013 11847 1598 0,'0'0'-14'0,"0"0"-1"0,0 0 4 15,3-10 3-15,-3 10-6 0,0 0 4 0,0 0 6 16,6-11 0-16,-6 11 8 0,0 0 21 16,14-10 15-16,-14 10 16 0,13-7-5 0,-13 7 17 15,17-8 8-15,-7 4 12 0,4-3-3 16,-1 1 7-16,4-2-6 0,2-3-2 15,5-3-4-15,3 3-4 0,-1-7-6 16,17-7-2-16,-6-2 3 0,-7 4 3 16,10-6-7-16,-9-2-3 0,2-5-2 0,0 5 8 15,-9 4 0-15,-8 2-8 0,7-17 5 16,-7 16 4-16,-2-2-5 0,-4 0-4 0,0 3-6 16,0 3-3-16,-3 0-22 0,-1-2 6 15,-3 5 6-15,5 2-9 0,-5 3-2 16,0 3-4-16,1-4-10 0,-1 5 6 15,-3 10-11-15,3-21 7 0,0 20 0 16,-3 1-2-16,4-17-2 0,-4 17 1 0,7-11-7 16,-7 11 2-16,3-8 0 0,-3 8-8 15,0 0 11-15,3-13-4 0,-3 13-1 0,0 0-6 16,4-7 5-16,-4 7 0 0,0 0-8 16,0 0-4-16,3-11 7 0,-3 11-9 15,0 0-4-15,0 0-17 0,0 0-17 0,0 0-13 16,0 0-15-16,-3-11-9 0,3 11-34 15,0 0-33-15,0 0-40 0,-10-6-56 0,10 6-78 16,0 0-150-16,0 0 40 0,0 0-157 16,-30 10-87-16</inkml:trace>
  <inkml:trace contextRef="#ctx0" brushRef="#br0" timeOffset="61356.86">8479 11130 1684 0,'-10'0'-22'0,"10"0"15"0,0 0 5 0,-9-5 3 0,9 5 9 16,0 0 2-16,0 0 5 0,-11-6-2 15,11 6 9-15,0 0 17 0,0 0 8 16,0 0 4-16,0 0 2 0,17-19 1 0,-7 13 3 15,-10 6-3-15,20-10 7 16,-10 6-3-16,4 0-6 0,2-3 1 0,-2 3-11 16,-1-2-3-16,0 4-1 0,1-4-3 15,-14 6-5-15,26-4 0 0,-16 1-2 0,-10 3-3 16,24 0 5-16,-24 0 9 0,36 13 2 16,-23-2 9-16,1-3 7 0,-1 13 0 15,1-3 5-15,-1 1 5 0,4 4 13 0,2 2-24 16,-2 0 9-16,-7-2-14 0,4 2 4 15,2-4-22-15,1-3 4 0,-14 0 6 0,10-4 0 16,-10 3-16-16,5-9 4 0,2 3 3 16,-4-4-14-16,0 0-3 0,-6-7-6 15,0 0-50-15,5 6-51 0,-5-6-53 16,0 0-69-16,-11-31-67 0,8 20-109 0,0-7-76 16,-1 1 52-16,-2 2-154 0,-2-3-65 15</inkml:trace>
  <inkml:trace contextRef="#ctx0" brushRef="#br0" timeOffset="63171.43">7500 10037 1603 0,'0'0'-37'0,"0"0"22"16,0 0 9-16,-17-5 9 0,17 5 12 16,0 0-4-16,0 0 0 15,0 0 2-15,-7-7 11 0,7 7 6 0,0 0 4 0,0 0 7 16,0 0 3-16,0 0 0 16,0 0 7-16,0 0 2 0,0 0 1 0,0 0-5 15,0 0-2-15,0 0-11 0,0 0 7 16,0 0 4-16,0 0 3 0,0 0 5 15,0 0 9-15,0 0-5 0,34 15-1 0,-18-11-1 16,4 3 2-16,7 1-7 0,0 2 6 16,0 3-7-16,6-2 5 0,3 3 1 0,10 4-16 15,8 1 3-15,3 2 1 0,-7-2-3 16,0 2 2-16,0-1-6 0,-4-1 2 16,1 5-3-16,-10-8 2 0,-1 0-9 0,-6-1-5 15,7 2 1-15,7 2 4 16,-1 2 1-16,-7 0-2 0,-2-7-3 0,0 1-8 0,-1 0 1 15,0-1 17-15,13 4-19 16,-9 0 1-16,-3-4-5 0,-1 3 5 0,4-3-6 16,-4-2 6-16,13 12-5 0,-5-10-8 15,-11-2 2-15,3 3-2 0,0 1 4 16,1-4 4-16,-1 2 1 0,-10 0 0 0,11-3-11 16,-4 6 7-16,0-9-8 0,6 10 12 15,-6-5-6-15,7-1 0 0,-7 1 0 0,3 2 5 16,3-3-4-16,-1 4 5 15,-2-1 4-15,0-4-5 0,0 7 2 0,10 6-9 16,-3-10 0-16,-10-2 10 0,8 1 2 16,-5-1-9-16,3 1 10 0,1-1-7 15,-7 3 11-15,6 1-5 0,-3-1-8 0,1-4 4 16,-1 6-13-16,-3-5 10 0,4 1-6 16,-4-1 10-16,4 2 0 0,-4 1-10 0,3-5 14 15,-3 5 2-15,3-5-6 0,-3 5-9 16,3 1 9-16,-3-7 3 0,-3 8-9 0,3 0 10 15,3-3-5-15,-10-2 2 0,11 1-6 16,-8 2 14-16,4-3-3 0,8 4 4 16,-8-4 3-16,3 2-6 0,0 3 6 0,-10-9-2 15,11 9-1-15,-1-3 4 16,-10-3-4-16,10 1 4 0,-9-2 5 0,2 0-5 16,1-1 2-16,0 1 3 0,0 4-2 15,3-4 0-15,0-3-3 0,-8 1-7 0,-1-1 4 16,2 0-6-16,1-3 4 0,-8 4-6 15,1-2 2-15,-1-1-2 0,1 1-1 16,-4-6-5-16,-3 8 5 0,-10-8-1 0,27 6-7 16,-16-3 3-16,-11-3-4 0,19 4 1 15,-19-4 1-15,17 3 1 0,-17-3 0 0,13 1 2 16,-13-1-6-16,0 0 2 0,17 4-1 16,-17-4 2-16,0 0 1 0,0 0-5 15,0 0-3-15,0 0-17 0,0 0-21 16,27-4-44-16,-27 4-43 0,0 0-28 0,0 0-37 15,-8-17-38-15,8 17-35 0,0 0-45 16,-16-22-61-16,13 11-119 0,-3 5 5 16,-5-6-312-16,1-1-281 0</inkml:trace>
  <inkml:trace contextRef="#ctx0" brushRef="#br0" timeOffset="63853.98">10573 10915 2241 0,'0'0'-67'0,"-10"-6"15"16,10 6 15-16,-10-8 9 0,10 8 19 15,0 0 7-15,-7-8 13 0,7 8 20 0,0 0 12 16,-10-9 7-16,10 9 9 0,0 0 7 15,0 0 3-15,-6-8 11 0,6 8-13 0,0 0-5 16,0 0 11-16,0 0 4 0,0 0 0 16,0 0 1-16,0 0-3 15,30 24-15-15,-17-15 3 0,4 4-7 0,9 5-7 0,-3-7 11 16,4 13 1-16,14-5-7 16,-8 5-6-16,10-2 2 0,-7-3-24 0,-3-3 16 15,-3 2-11-15,-3-2-3 0,3 0 3 16,-3-1 7-16,-3 0-4 0,-1-1-2 0,3 1 9 15,-6-5-5-15,1 3-3 0,-5-2-6 16,-2-3 1-16,2 3-2 0,1-1 4 16,-1 0-4-16,1 1 8 0,-4-3-7 0,-2 3 3 15,2-4 9-15,-4 4-9 0,-4-1 3 16,4 0 6-16,-2-1 0 0,-1 1-8 0,-3 3 5 16,2-2-5-16,-5-3-4 15,3 3 1-15,-3 2 0 0,0-1 0 0,-8 1-8 16,2 2-1-16,3 0 4 0,-10 5-1 15,2-2 0-15,-5 1-7 0,-1 3 4 0,7-1 3 16,-23 8-4-16,13-1-8 0,0-7 2 16,0-3 9-16,0 7 1 0,-4-1 0 15,8-6-5-15,-11 1-1 0,4 2 4 0,0-3 1 16,-4 6 3-16,7-4 2 0,3-6-8 16,-3 3-3-16,6-2 5 0,-2 2 3 0,-4-5-9 15,4 2-3-15,2-1 1 0,1-2-2 16,2-4 3-16,2 0-1 0,-1-3 5 0,-1 4-2 15,2-1-9-15,2-3 0 0,1 2-1 16,6-6 0-16,-11 8 1 0,11-8-1 16,-10 6-9-16,4-1-16 0,6-5-18 15,0 0-21-15,-7 5-27 0,7-5-43 0,0 0-41 16,0 0-40-16,0 0-54 0,0 0-70 16,0 0-78-16,0 0-123 0,-7-24 55 15,11 14-308-15,-4 2-277 0</inkml:trace>
  <inkml:trace contextRef="#ctx0" brushRef="#br0" timeOffset="72438.1">1106 6292 2260 0,'0'0'-25'0,"0"0"21"0,0 0 9 0,16-14 8 16,-16 14 1-16,0 0-4 0,0 0 2 15,0 0-5-15,0 0 6 0,0 0 24 16,0 0 2-16,14 19 14 0,-11-12 9 0,4 6-4 16,-1-1 6-16,5 1 1 0,-1-2-7 15,-1-3-4-15,5 6 8 0,-1-4-17 16,11 2 7-16,-1-2 4 0,-3-6 5 0,14 0 3 15,6-9 6-15,26-5-16 0,24-15 1 16,7-10 0-16,13-2-5 0,26-22-17 16,-6 0 18-16,7-7-11 0,-37 16-16 15,-7-2 15-15,-2 5-2 0,-5-1-12 16,-16 8 9-16,-3 0-20 0,-23 13 16 0,-1 4-9 16,-13 6-1-16,-10 3-6 0,-4 6 3 15,1-3-1-15,-4 4 8 0,-7 0-11 0,5 1-7 16,-11 6-31-16,13-7-23 0,-13 7-24 15,0 0-11-15,0 0-21 0,0 0-10 16,0 0-19-16,0 0-27 0,10 25-39 0,-17-15-23 16,4 0-34-16,-3 2-68 15,-1 1-113-15,-4 2-141 0,2 5-80 0</inkml:trace>
  <inkml:trace contextRef="#ctx0" brushRef="#br0" timeOffset="93506.33">18216 13795 1759 0,'0'0'89'0,"7"-12"13"0,-7 12 9 0,0-11-4 15,0 11-7-15,0 0-15 0,3-13-7 16,-3 13-7-16,0 0-5 0,0 0 19 0,0 0 17 16,0 0 10-16,0 0-4 0,7 36 13 15,-7-16 7-15,0 5 0 0,0 5-6 16,-3 5-3-16,-1 19-4 0,4 2 3 0,-6 1-6 15,2 4-7-15,8 1 2 0,-4 5-6 16,-11 12 4-16,22 0-8 0,-8-12-3 16,-3-5-14-16,0 1-3 0,3-5-6 15,4 2-5-15,-4-6-1 0,0-11-5 0,-3-5-1 16,3-4-5-16,5-3-2 0,-8-3-6 16,3-3-3-16,-3-3 5 0,0-3-9 0,3-2-2 15,-3-3 1-15,0-3-2 0,0 3-10 16,4-4 5-16,-4-1 0 0,0-9 5 15,3 16-1-15,-3-16-8 0,0 12 5 0,0-12-2 16,3 13-8-16,-3-13-2 16,0 0 2-16,0 9-6 0,0-9 0 0,0 0-4 15,0 0-6-15,0 13-16 0,0-13-6 16,0 0-26-16,0 4-19 0,0-4-44 0,0 0-46 16,0 0-26-16,0 0-50 0,14-21-38 15,-11 9-41-15,0-6-52 0,4-7-76 0,-4-3-133 16,0-1 54-16,4-20-354 0,-3 6-350 15</inkml:trace>
  <inkml:trace contextRef="#ctx0" brushRef="#br0" timeOffset="94055.66">18233 13809 2455 0,'6'-4'-62'0,"-6"4"33"16,17-8 26-16,-17 8 11 0,13-6 15 0,-13 6 8 15,0 0 18-15,7-7-4 0,-7 7 5 16,0 0 8-16,0 0 0 0,0 0 0 16,0 0 7-16,0 0-4 0,0 0 1 15,0 0 8-15,-70 11-14 0,40-7-3 16,0 2-2-16,-10 1 1 0,1 1-2 0,-2-4-9 16,1 5-5-16,10-2-9 0,-10 0 1 15,10-2-11-15,0 1-1 0,0-2 0 0,7 6-24 16,2-2-22-16,5-4-30 0,-1 2-21 15,4-1-21-15,4-1-19 0,1 5-31 16,8-9-24-16,0 12-47 0,3-5-26 0,11 6-69 16,-4-1-336-16,4 6-150 0</inkml:trace>
  <inkml:trace contextRef="#ctx0" brushRef="#br0" timeOffset="94422.96">18416 14958 1886 0,'13'7'-4'0,"-13"-7"21"15,11 5 20-15,-11-5 19 0,0 0 11 16,9 4 16-16,-9-4 0 0,0 0 12 15,0 0 2-15,13 6 10 0,-13-6-4 16,0 0 6-16,0 0-6 0,0 0 11 0,-19 19 2 16,5-10 7-16,-9 3-13 0,0 2-4 15,-7 1-6-15,0 1 1 0,-7 2-17 16,-10 1-1-16,-2-1-4 0,-5-1-6 0,15-5-6 16,1-2-11-16,2 1-1 0,6-4-2 15,3 0-7-15,-6-1-10 0,6-5-8 0,1-1-27 16,-4 0-23-16,3-1-40 0,7-2-22 15,-4-4-39-15,8 1-46 0,-1-3-35 16,1-1-48-16,8-4-67 0,8 3-138 0,5-4-18 16,4-1 40-16,7-6-133 15,11 3-68-15</inkml:trace>
  <inkml:trace contextRef="#ctx0" brushRef="#br0" timeOffset="95189.66">20046 13945 1741 0,'-6'-12'75'0,"6"12"-6"0,-11-13-4 16,5 8-5-16,-1-2-11 0,-7-2-2 16,1 5-3-16,1-4-4 0,-6 1 2 0,-2 1-4 15,-3 2 0-15,0-1 5 0,-4 2-5 16,-3 0 1-16,-3 2 1 0,6 1 6 0,-6-3-6 16,6 0 7-16,0 3-10 0,0 0 0 15,5 3 1-15,-2-3 10 0,-3-3-5 0,11 6 7 16,-4-3 2-16,20 0 8 0,-33 3 0 15,16-3 4-15,4 4-3 16,-8-1 2-16,8 2 7 0,-1 2 6 0,5 0-7 16,-8 4 3-16,7-1 1 0,-3 0-6 15,2 2 5-15,2 2-3 0,2 3-4 0,-7 2 5 16,8 1-11-16,-4 5 11 0,7 0-4 16,-3 0 1-16,-2 11 2 0,2-3 7 0,2 6-4 15,1 1 7-15,0 12-4 0,-3 0 7 16,1 4-6-16,2-6-2 0,0 4-3 0,0-1 3 15,-1 0-7-15,1-9 5 0,3-6-5 16,3-1-6-16,-3 1 1 0,0-2-4 16,4-7-5-16,2 4-1 0,-3-4 7 15,-3-1-6-15,8-3-7 0,-2 0 5 16,1 0-4-16,-1-3-6 0,2 1 1 0,-2-4-3 16,7 2-7-16,-2-3 3 0,5-1 1 15,1 1 3-15,-1-6 11 0,11 2-10 0,-4 0-2 16,7-3-10-16,-3 0 5 0,3-4-8 15,-4-1 5-15,4 2-4 0,-3-7 1 0,3 2 0 16,3 0-7-16,0-3 0 0,-6 0-4 16,10-3 3-16,0 0 1 0,-7 2-3 0,3-6-1 15,-3 3-6-15,-3 0 19 0,-1-2-17 16,-6 1 0-16,1 3-3 0,-5-2-2 16,1 3-6-16,-17 1 5 0,27-6 5 0,-18 5-9 15,1 1-32-15,-10 0-23 0,17-6-33 16,-17 6-21-16,13-3-24 0,-13 3-30 0,14 0-21 15,-14 0-24-15,0 0-45 16,0 0-40-16,0 0-34 0,0 0-78 0,0 0-137 16,0 0-49-16,0 0 44 0,-33 13-336 15,33-13-364-15</inkml:trace>
  <inkml:trace contextRef="#ctx0" brushRef="#br0" timeOffset="96173.55">18059 13155 2492 0,'0'0'-72'0,"0"0"19"0,0 0 19 16,0 0 16-16,0 0 15 0,0 0 11 0,0 0 16 15,-46 17 6-15,22-5 8 0,-6 4 7 16,-13 6 6-16,-1 1-1 0,2 2-8 16,-6 0-1-16,2 0-8 0,-1-4 3 15,7 8 1-15,-3-4-6 0,10-4-6 16,6-3 1-16,7-2-6 0,0-1-39 0,0 0-45 15,3-4-29-15,8 0-34 0,2-4-71 16,4-1-86-16,3-6-140 0,0 7-134 0,0-7-60 16</inkml:trace>
  <inkml:trace contextRef="#ctx0" brushRef="#br0" timeOffset="96756.01">19319 13125 1792 0,'0'-20'172'0,"0"-1"30"0,0 7 14 16,0 2-9-16,0 4-17 0,0 8-17 16,0-13-11-16,0 13-26 0,0 0-20 15,0 0-15-15,0 0 6 0,0 0-6 16,0 0-7-16,0 0 3 0,11 47 0 15,-11-23-14-15,3 2 1 0,4 6 2 0,-4 2-7 16,3 0-8-16,-6-2-6 0,8 2-5 16,-5-4-8-16,3 2-1 0,4-3-3 0,-7 0-2 15,8-4-4-15,-8 0-6 0,0-4-7 16,7 0 4-16,-7-3-22 0,0-1-33 0,8-5-27 16,-8 1-34-16,-3-2-51 0,4-3-52 15,-1 1-55-15,-3-1-67 0,0-8-83 0,-7 12-155 16,7-5 26-16,-6 0-283 0,-2-1-289 15</inkml:trace>
  <inkml:trace contextRef="#ctx0" brushRef="#br0" timeOffset="98306.29">23789 13727 2347 0,'0'-19'18'16,"0"2"22"-16,-3 3 30 0,0 3 23 0,-1 3 9 15,4 8 14-15,-3-13-27 0,3 13-2 16,0-11-2-16,0 11-18 0,0 0-4 0,0 0-9 16,0 0 4-16,0 0 10 0,0 0-7 15,0 0 20-15,-10 28 2 0,10-13-11 16,0 3-2-16,0 2 1 0,-3-1 3 0,-1-1-8 15,1 7 12-15,0 3-5 0,-1-3-4 16,1 3 2-16,3-2-11 0,-3-1-4 16,3 0-6-16,-3 3 3 0,3-3-6 15,-4 0-6-15,4-3-2 0,4 2-1 0,-1-8-11 16,-3 1 2-16,0 1-7 0,3-5 4 16,0-1-4-16,-6-1 1 0,6 2 0 0,1-6-7 15,-1 2 4-15,7 1 13 0,0-3 15 16,7 1 2-16,3 2 0 0,10-4-2 15,0-1 0-15,17-3-4 0,-1-2-1 0,4 2-12 16,4-2 4-16,-1-2-6 0,13 0 5 16,5-2-10-16,-5-3-1 0,-12 6-3 0,9-8-3 15,-10 5-5-15,-9-1 2 16,-8 5 3-16,7-6-4 0,1 2-5 0,-1-2-1 16,-2 2 5-16,5 0-10 0,-7-3 7 15,5 3 1-15,20-10-6 0,-4 6 0 0,-8 2 2 16,-5 3-6-16,1-5 8 0,-5 7-8 15,-4-2 3-15,-5 0-1 0,2-1-4 0,-2 1 2 16,-1 0 1-16,-6 3-4 0,2 0 5 16,-5 0-6-16,6-2 2 0,-6 4 3 15,2-4 3-15,-2 2-4 0,-5 2 2 0,2-4 5 16,-1 2-7-16,-4-2 3 0,-16 2 0 16,30 0 1-16,-13 0-4 0,-17 0 14 0,26-5 12 15,-9-1 14-15,-4 2 9 16,1-2-6-16,-1-2 5 0,4 0 3 0,-7-3-3 15,4-3 11-15,-2-4-14 0,1 0-2 16,1-5 0-16,-1-4 0 0,-2-4-4 0,-2-1-3 16,-2 0-7-16,-1 0-10 0,2-4 4 15,-5 4 0-15,0 2-3 0,-3 3-3 16,0-3 2-16,0 5-2 0,0 0 1 0,-3 0 9 16,3 5-16-16,-3 2-1 0,3 0 4 15,-3 4-7-15,3 2-14 0,-5-1-31 0,5 2-35 16,0 2-34-16,0-1-45 0,-3 3-42 15,3 7-21-15,-3-6-19 0,3 6-42 0,0 0-30 16,-27 14-37-16,14 3-51 16,-7-3-93-16,-13 16-95 0,-1 2 35 0,-2 11-293 15,-14 7-324-15</inkml:trace>
  <inkml:trace contextRef="#ctx0" brushRef="#br0" timeOffset="98806.48">23893 15070 2461 0,'-6'-8'29'0,"6"8"35"0,-5-13 38 16,5 13 19-16,-3-9 10 0,3 9-12 15,0 0 0-15,-3-10-7 0,3 10-10 16,0 0-6-16,0 0-10 0,0 0-2 15,0 0 27-15,0 0 10 0,0 0 6 0,14 50 18 16,-8-25 12-16,1 10 8 0,-1-1 7 16,2 22-17-16,-5-3-4 0,3 4-5 15,-3 1-14-15,-3-1-12 0,4 0 1 0,-4-11-15 16,3-6-12-16,-3-3-1 0,3-2-11 16,-3-10-11-16,3 0 5 0,-3-5-10 0,0-4 11 15,0-2-14-15,0-3-7 0,0-1-37 16,0-10-80-16,0 0-62 0,0 0-48 0,0 0-67 15,5-35-61-15,-5 16-36 0,-5-6-43 16,2-2-42-16,0-2-56 0,-4 0-71 16,4 1-10-16,-3 2-343 0,-2-6-383 15</inkml:trace>
  <inkml:trace contextRef="#ctx0" brushRef="#br0" timeOffset="99406.54">23846 15122 2517 0,'0'-14'-76'0,"3"1"32"0,1 1 30 16,3 1 17-16,-4 4 20 0,-3 7 19 15,6-18-2-15,1 11 8 0,4 0 2 16,-5-4 9-16,10 4-2 0,4-6 0 0,1 2 0 16,6 7-11-16,12-9 10 0,1 4-5 15,17-4-11-15,6 1-3 0,4-1-5 16,-4 1 0-16,11-4 3 0,2 4-14 16,-3-3 2-16,25-2 4 0,-8-1-7 15,-14 5 3-15,-3 1-11 0,1-3 2 0,-8 1 5 16,4-3-11-16,-4 0-2 0,-2 2-2 15,-4 1 10-15,0-1-3 0,-13 1-4 0,10 3 4 16,-11 1-9-16,-10-1 11 0,2 4-7 16,-8 0-2-16,0 2 0 0,0-2-4 15,-4-2 8-15,1 5-4 0,-1-4-8 0,-2 4 4 16,-8 1 6-16,8-3-6 0,-10 4 20 16,-2-4 0-16,-12 6-3 0,27-4-1 15,-11 4-1-15,-16 0 1 0,24-3 0 16,-24 3 4-16,20 0-9 0,-20 0 10 0,21 6-10 15,-8-1 7-15,-4-1-5 0,2 5 22 16,2-1-3-16,-7 6 2 0,5 1 10 16,-5 2 7-16,4 5-1 0,-4 2 13 0,-2 1-5 15,0 1 11-15,-4 2-3 0,3 1 10 16,-3 7-9-16,-3 2 11 0,-1-4 2 0,0 4-8 16,1-1 9-16,3-2-8 0,-3 1-8 15,-3-1 5-15,2 0 3 0,1-1-11 16,-4-6-2-16,3 0 2 0,1 4 5 15,3-3-10-15,0-4 1 0,-3-1-1 0,3-2 7 16,-3-4-5-16,0 1 11 0,3-2-13 0,0 2-8 16,-4-6-6-16,4-1 9 15,0-2-6-15,0-10-3 0,0 15 3 0,0-15 6 16,0 13 11-16,0-13-6 0,0 10 2 16,0-10-12-16,0 0 3 0,0 12-4 0,0-12-9 15,0 0-5-15,0 0-35 0,0 0-71 16,0 0-60-16,0 0-56 0,0 0-75 15,0 0-78-15,-20-21-97 0,14 13-194 0,2 4-11 16,-2-6 62-16,3 3-419 0,-5-3-478 16</inkml:trace>
  <inkml:trace contextRef="#ctx0" brushRef="#br0" timeOffset="109840.35">9330 13983 2784 0,'-7'-11'-118'0,"4"9"15"16,3 2 19-16,-3-11 9 0,3 11 5 16,0 0 11-16,0 0 8 0,0 0 16 0,0 0 13 15,0 0 21-15,0 38 11 0,0-15 8 16,3 6 7-16,0 9 9 0,0 15 5 0,4 4 14 15,-4 4 6-15,3 3-5 0,5 22 7 16,-1 1 9-16,-7 2 5 0,0 4-3 16,8-4 4-16,-5 7-4 0,4 1 6 0,-3 9-1 15,0-1 0-15,3 2 8 0,-4 6-18 16,4-4 6-16,0 2-3 0,-3 6-5 0,-1-2 6 16,1-1-9-16,0 0 8 0,0-4-8 15,2-3 5-15,-2 1-6 0,3-5 6 16,0 1-3-16,-3 0-11 0,-1 0-1 15,5-2 6-15,-11-4 3 0,6 2 1 16,1-4-10-16,2 3 3 0,-1-5-4 0,1-1-5 16,-5-5-4-16,-1-6-5 0,3 1 2 15,2-18-5-15,-2-1-6 0,-3-3 4 0,1-4-3 16,-1-4-12-16,3-11 3 0,-6-5 5 16,8-1-4-16,-5-9-5 0,0 0 1 0,0-2-1 15,1-2 0-15,-1 0 0 0,-3-6-3 16,3 1-5-16,0-7 6 0,-3 3 2 15,5-4-17-15,-5 5-17 0,3-8-9 0,-6 1-31 16,3-8-11-16,3 13-28 16,0-9-23-16,-3-4-21 0,0 0-52 0,0 0-48 15,0 0-48-15,0 0-93 0,3-25-157 16,-6-3 42-16,0-7-277 0,-8-23-262 16</inkml:trace>
  <inkml:trace contextRef="#ctx0" brushRef="#br0" timeOffset="110657.52">6237 16612 2098 0,'0'0'-140'0,"-21"-2"22"0,21 2 28 0,-17-4 29 16,17 4 3-16,-16-1 30 0,16 1 7 16,0 0 16-16,-17-3 2 0,17 3 5 15,0 0 2-15,0 0-3 0,0 0 8 0,0 0 4 16,0 0 1-16,0 0 5 0,0 0 8 16,0 0 4-16,0 0 11 0,0 0 3 15,77 8 11-15,-40-6-3 0,13-2 8 0,20 0 1 16,6-2-2-16,14 4 1 0,27-4-6 15,0 2 1-15,3 0-11 0,0 0 2 0,10-4-4 16,3 3-4-16,10-2 0 0,0-1-2 16,1 1 2-16,-1-5-1 0,11 2-10 15,-1-1 3-15,43-5 8 0,1 2-8 16,0-2 3-16,-1-4-6 0,5 7 2 16,5-7-6-16,1 2-7 0,-10 2 4 0,-7-1 2 15,-4 1-7-15,-39 1 4 0,-4 4 13 16,-6-3 1-16,-1 2 1 0,-6 1-3 15,-10-3 5-15,-3 2-2 0,-11-2-4 0,5 0 9 16,-5-1 3-16,4 0-9 0,1-3 8 16,-8-2-1-16,3-1-13 0,1 0 2 0,-10 3 1 15,-4-1-11-15,-23 3 9 0,-7 2-13 16,-13 3 4-16,-10 1 6 0,-10 1-11 16,0-1-2-16,-6 5-4 0,-4-2-7 0,-4 0-20 15,-16 3-9-15,24-1-34 16,-24 1-16-16,0 0-34 0,23 4-50 0,-23-4-61 15,7 4-78-15,-7-4-173 0,0 0 26 16,0 0-129-16,0 0-77 0</inkml:trace>
  <inkml:trace contextRef="#ctx0" brushRef="#br0" timeOffset="116007.49">13349 14370 1669 0,'-19'-4'-11'0,"8"4"21"15,11 0 14-15,-23-1 11 0,10 2 4 16,13-1 7-16,-23 4 5 0,9-2 5 0,-2 6 2 16,-1-4 5-16,0 3 1 0,-6 7 6 15,3-3 2-15,-4 3-5 0,-3 3 8 0,-3 1-6 16,0 14 1-16,1 4 12 0,-1 3 0 16,3 4-8-16,-3 4 4 0,7 3 5 15,-1 0-15-15,1 3 0 0,0 2-6 16,3 12 0-16,-1 4 2 0,9-17-5 15,2 6 12-15,-7-2-16 0,-4 17 14 0,8-14-14 16,7 3-5-16,-5-4 12 0,5-1-14 16,3 2 0-16,-1-1-5 0,1 0 1 0,3 0-4 15,-3-2-6-15,3 0-5 0,6 1-1 16,-2 0 6-16,2 2 3 0,5-1 0 0,2-3-8 16,1 1 1-16,-1-1-8 0,-4-1 10 15,8-2-4-15,-1 0 2 0,8 14-11 16,3-15 2-16,3 18 1 0,-10-17 0 15,13 9-2-15,-13-11-4 0,13 11 2 0,-6-16 3 16,9 13-5-16,-6-10-5 0,8 8 4 16,-8-13-6-16,0 0 8 0,3-3-1 15,4-2-7-15,-4-2-5 0,0-1 6 0,7 1-7 16,-3-6 10-16,3 1 1 0,-4-5-9 16,1-2 0-16,-4-2 6 0,-6-8-5 15,3 1-3-15,-3 0 4 0,-4-5 1 0,1 2-8 16,-1-3 7-16,-3-1 2 0,0-3-3 15,-7 1-6-15,4-1 5 0,-4-1 0 0,0 1 0 16,1-2-7-16,-8-1 11 0,4-1-11 16,1 0 14-16,-11-3-12 0,13 4 8 0,-7-1-8 15,-6-3 7-15,14 4-2 16,-14-4-1-16,6 6 2 0,-6-6-1 0,0 0-7 16,0 0-47-16,0 0-68 0,0 0-66 15,0 0-72-15,-33-31-87 0,6 14-218 16,4-5 35-16,-14-14 72 0,-12-10-298 0,2-4-242 15</inkml:trace>
  <inkml:trace contextRef="#ctx0" brushRef="#br0" timeOffset="116590.11">12123 14949 2241 0,'-3'-8'51'0,"3"8"23"16,-11-11 15-16,11 11 2 0,-3-8-9 15,3 8-3-15,0 0-4 0,0 0 4 16,14-13 8-16,-14 13-14 0,30 0 12 16,-7 3-13-16,-3 0 6 0,7-2-3 15,3 5-6-15,6 2-4 0,4-1-19 0,-4 3 3 16,2-2 0-16,5-1-15 0,-7 1 4 15,-6 2-2-15,4-6 3 0,-1 3-9 0,-6 1-9 16,-1-2 5-16,-5-2-23 0,-2 2-29 16,-2-5-40-16,-4 5-44 0,1-4-38 15,-8 1-34-15,4 0-47 0,1 4-39 0,-11-7-112 16,-8 15-73-16,5-5-219 0,-7 0-166 16</inkml:trace>
  <inkml:trace contextRef="#ctx0" brushRef="#br0" timeOffset="116857.28">12163 15395 2072 0,'0'0'123'0,"0"0"4"0,-24 0 21 0,24 0-21 16,0 0-9-16,0 0-8 0,0 0-29 15,0 0-4-15,0 0-3 0,0 0 17 16,0 0-10-16,0 0 2 0,0 0 3 0,60-4-11 15,-30 3-6-15,0-4 2 0,7 0-7 16,4-2-9-16,-2-1-4 0,1 3-9 16,-4 0-2-16,-2 5-7 0,-4-6 6 15,3 5-5-15,-6 1-16 0,0-3-46 0,-4-1-43 16,1 8-45-16,-5-4-38 0,1 7-35 16,1-1-47-16,-15 1-65 0,4 5-167 15,-7 2 12-15,-6 3-214 0,-4-1-166 0</inkml:trace>
  <inkml:trace contextRef="#ctx0" brushRef="#br0" timeOffset="117091.32">12403 16012 2028 0,'0'5'76'0,"0"-5"15"0,-3 10 14 16,3-10 9-16,0 0 5 0,0 0-15 0,0 0 0 15,6 10 7-15,-6-10-9 0,0 0 10 16,0 0-18-16,54-14 7 0,-35 6-11 0,5-2-5 15,3 0-5-15,6-4-16 0,-3 3-10 16,20-10 12-16,-21 12-15 0,-2-1 0 16,0 3-6-16,-10 1-46 0,-4 1-51 0,4 3-59 15,-4 2-40-15,1 2-40 0,-14-2-65 16,13 8-80-16,-13 2-132 0,0 5 21 0,-7 0-177 16,-2 6-122-16</inkml:trace>
  <inkml:trace contextRef="#ctx0" brushRef="#br0" timeOffset="117308.21">12490 16549 1860 0,'-11'18'48'0,"5"-5"20"0,3-3 20 16,-4-2 27-16,7-8 4 0,-3 8 11 15,3-8-3-15,0 0-5 0,0 11 15 0,0-11-7 16,0 0-11-16,0 0 2 0,0 0-17 16,0 0 6-16,43-11-25 0,-20 3 1 15,4-5-9-15,6 1-2 0,17-9-12 0,-17 6-7 16,-3 2-10-16,0 1-23 15,-3 2-51-15,-7 0-62 0,7-1-56 0,-8 4-48 0,2 3-62 16,-8 1-71-16,-3 1-137 16,-10 2 9-16,0 0-208 0,7 12-159 15</inkml:trace>
  <inkml:trace contextRef="#ctx0" brushRef="#br0" timeOffset="117490.64">12603 17010 1952 0,'-10'25'22'16,"3"-5"19"-16,4-8 11 0,-1 2 9 15,4-3 1-15,0-4 10 0,0-7 9 0,4 13 1 16,-4-13 7-16,16 11 2 0,-2-10-11 16,-14-1-9-16,46-9-5 0,-9-1-11 0,20-10 2 15,-7 2-7-15,7-4-25 16,-1 0-48-16,4 4-49 0,-7 0-39 16,-13 8-43-16,-10 3-51 0,-6 4-65 0,-7-2-92 15,-4 8-255-15,-13-3-114 0</inkml:trace>
  <inkml:trace contextRef="#ctx0" brushRef="#br0" timeOffset="117607.45">13009 17310 1809 0,'-13'27'16'16,"3"-8"14"-16,0-1 10 0,3-5 6 0,4-1-5 15,0-1 0-15,3-11 2 0,6 10 0 16,-6-10-7-16,37-5-2 0,-4-11-10 0,17-9-37 16,17-14-67-16,-1-6-108 15,5 0-466-15,-1-2-150 0</inkml:trace>
  <inkml:trace contextRef="#ctx0" brushRef="#br0" timeOffset="126107.21">6827 15002 1883 0,'-8'-18'2'0,"8"8"32"0,0 10 28 0,-6-16 18 0,-1 7 2 16,1 1 13-16,6 8 1 16,-24-4-7-16,4 7-1 0,-6 4 6 0,-8 8-2 15,-26 13-8-15,-13 6 8 0,-8 8-12 16,-1 12-5-16,-8-8 5 0,3 11-6 15,0-3-21-15,4 4-6 0,9-3 4 0,8-10-9 16,6-6 9-16,17-5-11 0,5-7-3 16,13-7-11-16,1-2-30 0,7-9-23 0,4 0-26 15,7-1-29-15,2-2-24 0,4-6-35 16,0 0-33-16,26 0-53 0,-2-10-17 16,6-5-65-16,14-7-97 0,11 1-192 15,-4-4-96-15</inkml:trace>
  <inkml:trace contextRef="#ctx0" brushRef="#br0" timeOffset="126357.13">6833 15115 1734 0,'24'-7'14'0,"-12"-2"36"0,-5 7 14 15,-7 2 18-15,14-6 5 0,-14 6 0 16,0 0 4-16,0 0-6 0,-44 25 7 0,14-7-4 16,-23 14-13-16,-7 10 9 0,-11-1-11 15,2 8-3-15,-12 2 10 0,5 8-17 16,-11-5-10-16,-19 17-3 0,16-13 4 0,6-1-8 15,1-6-9-15,13 2-5 16,-3-10 0-16,19 2-11 0,7-11-4 0,11-3-6 16,13-6-11-16,3-7-35 0,6-1-11 15,4-2-13-15,10-5-19 0,4-2-16 16,9-4-28-16,4-1-28 0,13-9-35 0,26-6-27 16,25-15-23-16,1-6-44 0,5-4-326 15,10-1-103-15</inkml:trace>
  <inkml:trace contextRef="#ctx0" brushRef="#br0" timeOffset="126957.49">6963 15433 1765 0,'20'-17'39'0,"-4"6"28"0,-5 4 14 0,-8 0-1 16,-3 7-2-16,0 0-9 15,0 0 3-15,0 0 1 0,-96 32-7 0,28 3-1 16,-8 6 8-16,-8 8-6 0,-3 5-9 16,-25 18 4-16,-5-1-12 0,-3 0 8 15,9 0-12-15,32-16-5 0,2-5-1 0,10 0-9 16,10-5 0-16,18-9-7 0,5-10-19 15,14-2-13-15,4-5-7 0,10-6-23 0,9-3-8 16,3-5-21-16,7-2-24 0,17-9-23 16,11-5-22-16,19-8-9 0,23-12-6 15,7-1-7-15,6-5-11 0,5-1 5 0,-5 1 14 16,7-2 17-16,-3-3 7 0,1 6 20 16,-5 1 4-16,-5-1 52 0,-15 7 17 15,-16 7 27-15,-10 4 41 0,-13 4 29 16,-14 8 22-16,-3 1 5 0,-10 2 3 15,-10 3 4-15,0 0 1 0,0 0-4 0,-47 28 3 16,-7-3-3-16,-18 15-2 0,-9 0-4 16,-5 2 0-16,3 5-1 0,-4 2-17 0,3-5 4 15,5 4-10-15,5-7-12 0,11-2 1 16,13-10-9-16,3-4 0 0,14-4-15 16,9-6 0-16,11-5-17 0,-1-3-18 0,11 1-20 15,3-3-13-15,0-5-22 0,0 0-29 16,51-10-13-16,-1-8-12 0,23-9-11 15,7-6 9-15,0-2 14 0,6 5-16 0,5-8 23 16,-5 4-8-16,1-1 25 16,-7 3 3-16,-17 8 3 0,-6 5-1 0,-7 1 14 15,-13 5 30-15,-11 6 39 0,-9 2 20 16,-11 3 22-16,-6 2 9 0,0 0 4 0,0 0-8 16,-53 55 5-16,-7-14 3 0,-6 8 7 15,-8 1 3-15,-2 5 0 0,-5-3-4 16,8 1-7-16,-1-6-5 0,11-4-6 0,17-11 0 15,2-4-12-15,14-8 1 0,7-6-8 16,6-3-15-16,8-4-9 0,9-4-33 16,0-3-27-16,0 0-34 0,69-35-36 15,-9-2-22-15,21-6-22 0,1-2 1 16,5-5-373-16,3 5-38 0</inkml:trace>
  <inkml:trace contextRef="#ctx0" brushRef="#br0" timeOffset="127124.23">7503 15949 1563 0,'0'0'9'0,"-23"28"11"15,-17 0 5-15,-23 15 13 0,-8 1 10 16,-8 9 3-16,-12-3 19 0,5-3-1 0,2 1 0 16,-3-3-3-16,14-7-14 0,7-5 0 15,18-9-6-15,18-9 1 0,0-5-11 16,18-3-14-16,2-7-34 0,10 0-36 0,0 0-37 16,46-45-13-16,4 13-25 0,27-13-14 15,6-3-19-15,1 5-397 0,6 0-54 16</inkml:trace>
  <inkml:trace contextRef="#ctx0" brushRef="#br0" timeOffset="127291.37">7777 16027 1567 0,'13'10'-11'0,"-10"5"26"16,-10 3 25-16,-10 7 13 0,-16 15 4 15,-13 12 10-15,-11 1 6 0,-13 2 1 0,-7-1 6 16,11 2-4-16,-4-1 1 0,-7-9-4 16,7 3-9-16,3-2-8 0,1-4 0 15,-2-3-7-15,19-10-4 0,-1 0-3 0,10-5-1 16,10-10-14-16,10-2-14 0,3-6-52 15,7-2-35-15,3-3-40 0,7-2-56 0,0 0-52 16,7-22-114-16,10 5-235 16,23-16-73-16</inkml:trace>
  <inkml:trace contextRef="#ctx0" brushRef="#br0" timeOffset="156659.31">9170 17639 1931 0,'-7'-4'34'0,"7"4"22"0,-14-11 9 0,14 11-1 16,-6-4-3-16,6 4-10 0,0 0 3 15,-10-8-10-15,10 8-8 0,0 0 7 16,0 0-12-16,0 0 6 0,0 0 5 0,0 0 9 16,0 0 13-16,0 0-2 0,0 0-4 15,30 25 1-15,-20-14 6 0,-4 1 7 16,4-2-3-16,1 1-6 0,2 6 2 0,-4-5 1 15,12 1 3-15,-4 1-10 0,-1-3-1 16,1 1-10-16,7 1 6 0,-8-1-3 0,1-2 0 16,5 0 7-16,-4-3 7 15,2 1 0-15,-1-4-4 0,2-1-1 0,-2 0 3 16,5-2 4-16,-1-2 4 0,1-2-9 16,-2-1 3-16,5-5-14 0,-3 0 0 15,-1-1-7-15,4-4-2 0,-8 3 2 0,5-3-5 16,-7 3-7-16,-1 1 1 0,5-2-3 15,-9 1-2-15,2 1-4 0,-1 0-6 16,-6 3 2-16,3 2-10 0,0-2 8 0,-3 1-8 16,-7 6 6-16,10-11-8 0,-10 11 6 15,10-7 0-15,-10 7-4 0,0 0-2 0,10-7-6 16,-10 7 0-16,0 0-21 0,10-11-10 16,-10 11-22-16,0 0-20 0,0 0-19 15,0 0-25-15,0 0-8 0,0 0-2 0,0 0-24 16,0 0-29-16,0 0-42 0,0 0-43 15,0 0-60-15,0 0-138 0,-40 8-24 16,40-8 41-16,0 0-132 0,-20-2-76 16</inkml:trace>
  <inkml:trace contextRef="#ctx0" brushRef="#br0" timeOffset="158159.41">9353 14590 1657 0,'0'0'-29'0,"7"-10"34"15,-7 10 14-15,0 0 20 0,0 0 10 16,6-10 9-16,-6 10 13 0,0 0 1 0,0 0 2 15,0 0-7-15,0 0-3 0,0 0-3 16,0 0 16-16,0 0-5 0,0 0 8 16,-24 25 4-16,18-11 2 0,-10 10-2 15,2 1-9-15,-5 1 9 0,1 2-6 16,1 1-7-16,4 0-6 0,1 0 0 0,-2-1-4 16,7-6 4-16,-2 1-20 0,-2 0 5 15,4-3-4-15,1-2-11 0,0-4-10 0,-2-2 6 16,5 1 3-16,-4-2-11 0,4-4 11 15,3-7 24-15,-3 15 1 0,3-15 14 16,-3 10 13-16,3-10-9 0,0 0-9 0,0 0-7 16,0 0-8-16,0 0-3 0,0 0-5 15,3-50-7-15,3 30 4 0,8-9-5 16,-1 0-4-16,0 1-1 0,1 2-4 16,-4-2 5-16,4 6 4 0,-2 1 3 0,-2 0-8 15,1 4 3-15,-2 2-11 0,-2 3 1 16,4-1-7-16,-2 3 4 0,1 1-12 15,4 2-3-15,-1 1 2 0,4 1 5 0,-1 3-7 16,-16 2-1-16,40 2 5 0,-13 3-1 16,-4 1-5-16,4 1-7 0,3 0 3 0,-3 5 2 15,3-1 1-15,0 3 2 0,0-1 1 16,-8-1 0-16,2 1 3 0,0-1-1 0,-1-1-7 16,-4 2-16-16,2-6-31 0,-4 0-20 15,-1 1-16-15,-6-4-30 0,4-1-40 16,-14-3-79-16,0 0-69 0,19-15-76 0,-12 2-172 15,-3-5 33-15,-4 1 48 16,3-2-184-16,0-6-147 0</inkml:trace>
  <inkml:trace contextRef="#ctx0" brushRef="#br0" timeOffset="158726.87">9946 14030 2018 0,'-6'-10'132'16,"6"2"4"-16,0 8-19 0,-7-10-3 15,7 10-12-15,0 0-9 0,0 0-22 16,0 0 7-16,0 0-14 0,0 0 7 16,0 0 14-16,10 31 6 0,-7-15-1 15,4 7 4-15,-4 4-1 0,3 4-3 0,2-3 1 16,-2 4-7-16,4 2-5 0,-4 0-2 16,2-2 2-16,-2 0-9 0,-3 1-6 0,4-8-3 15,-1 0-15-15,2-3 0 0,-2-2 0 16,-3-2-3-16,4 0 1 0,-7-6-11 15,3 1 5-15,0-5 16 0,-3 3 14 0,0-11 18 16,5 18 18-16,-5-18 15 16,3 10 6-16,-3-10-14 0,0 0-8 0,0 0-11 15,0 0-7-15,0 0-14 0,-17-39-8 16,13 22-3-16,1-5-8 0,-3 0-3 0,3-6-15 16,-5-4-5-16,2-1-2 0,-1-2-7 15,4 3 9-15,3 3-10 0,-3 0 0 0,3-6-9 16,3 3-2-16,0-1 0 0,7 1-2 15,-4 1 4-15,5-2-1 0,2 4-4 16,1 0 1-16,2 1 1 0,1 3-7 0,2 0-4 16,-1 3 4-16,-2 4-6 0,1 2-3 15,0 4 4-15,2 5-6 0,-2-1-2 0,6 6 6 16,-6 2-2-16,7 2 6 0,-5 3 0 16,5 8-9-16,-4 2 8 0,4 4-4 0,-5 6 2 15,-2 3 4-15,-4 3 4 16,-2 2-4-16,2 13 4 0,-10-6 3 0,0-5 1 15,0 2-3-15,-6 1 6 0,-3-3-11 16,-4 1 1-16,2-7-17 0,-1 0-14 0,-4 0-17 16,-1-4-20-16,-10-4-34 0,2 0-39 15,-5-3-41-15,-6-3-41 0,-21 2-41 16,1 1-40-16,-4-3-33 0,4-2-44 0,6-1-106 16,7-2-54-16,-13 5 39 0,10-2-247 15,9-5-241-15</inkml:trace>
  <inkml:trace contextRef="#ctx0" brushRef="#br0" timeOffset="159931.44">10337 17895 2190 0,'0'0'3'0,"0"0"18"0,0 0 9 16,-14-3 4-16,14 3 8 0,0 0-11 15,0 0 0-15,0 0 7 0,0 0 18 16,-13 14 10-16,13-14 4 0,0 24 6 0,3-12 12 16,0 6-11-16,0-1 12 15,1 5 1-15,-1-1-3 0,4 4 5 0,-3-3-18 16,-1 3 8-16,3-3-8 0,-3 1 0 16,1 0-17-16,-1-3 3 0,3-2 2 15,-1-2-10-15,-2-3-2 0,0 2-3 0,-3-5-4 16,3 0 7-16,0-2 9 0,-3-8 5 15,7 15 16-15,-4-8 18 0,-3-7 15 16,0 0 6-16,8 7-16 0,-8-7-3 0,0 0-21 16,0 0 0-16,0 0-10 0,0 0-12 15,0-44-1-15,-5 26-6 0,5-5-1 0,-3-2-8 16,6-2 1-16,-6-11-15 0,3 1-2 16,0-2-1-16,-3-17 4 0,3 3-10 15,3 1 1-15,5 0-6 0,-2 2 5 16,0 0-11-16,1 10 10 0,-1 7-13 15,2 6 7-15,-5 2-2 0,4 2-9 0,-4 6 4 16,6-1-11-16,-1 3 8 0,-2 2-4 16,7 1-4-16,1 6 3 0,-1 5 1 15,-13 1-5-15,36 7-5 0,-12 4 10 0,16 15-3 16,-3 6 1-16,-4 10-2 0,1 5 9 16,-1 7-2-16,-3 9-2 0,0-1 1 0,-11-12 0 15,5 0 2-15,-4-1 0 0,4-5-4 16,-8-1 9-16,-2-8-8 0,-1-7 1 15,-7-6 3-15,5-3-2 0,-5-3 6 0,1-1 7 16,-1-4 48-16,1 0 59 16,-3-4-6-16,-4-7 0 0,0 0-23 0,0 0-5 15,-38-19-8-15,19-5-11 0,-11-8-18 16,-3 0 5-16,0 2-4 0,-2-2-6 0,5 8-6 16,8 5-22-16,-5 5-2 0,3 1-10 15,1 2-31-15,3 4-34 0,0 2-21 16,0 5-34-16,-3 2-22 0,3 4-29 0,-4 4-21 15,5-1-23-15,5 7-23 0,4-4-23 16,-4 8-31-16,8-2-44 0,3 1-64 16,-4 2-141-16,4-4-29 0,3 2 50 0,3 2-252 15,4-3-258-15</inkml:trace>
  <inkml:trace contextRef="#ctx0" brushRef="#br0" timeOffset="162943.51">9346 17952 2211 0,'-29'0'-25'16,"29"0"16"-16,0 0 18 0,0 0 11 16,0 0 13-16,-17 3 14 0,17-3-1 15,0 0 1-15,-10 5 4 0,10-5 10 0,-14 7-3 16,14-7 1-16,-13 10 5 0,7-6-6 15,-5 2 8-15,1 2-3 0,-4-4 4 16,1 3-13-16,1 1-6 0,-12 2 11 0,0 1-13 16,-9-1-1-16,-7 0-6 0,-13 2-1 15,-4 1-1-15,8-4-4 0,-11 1-1 0,0 1 3 16,-1-4-8-16,5-1 1 0,-8 1-5 16,8-2 0-16,-14-3-11 15,-1 0 9-15,1 1 9 0,-3-6-9 0,-1-1 8 16,2-4-1-16,-6 1-7 0,-18-8 10 15,20 2-1-15,-14-6-3 0,-1-2-3 0,1-7 16 16,0-1-13-16,-6-6-4 0,6-2 9 16,-7-5-1-16,4 0-10 0,0-5 14 15,3 3-16-15,3-2 13 0,7 0-3 0,3-4-9 16,4 0-3-16,-1 4 2 0,8-4-3 16,6-4-5-16,-4 4 17 0,8 4-8 0,-1-9-6 15,1-2-11-15,2 1 7 0,4-1-2 16,1 2-1-16,-2-1 1 0,5 2 2 15,5 1 4-15,8 10-6 0,-10-14 1 0,2 2-5 16,8 10 2-16,3 2 7 0,8 0-9 16,-8 2 12-16,6 3 6 0,7 9-1 15,1 1-5-15,-1-2-6 0,4 5 6 16,-4 0-4-16,7 2 4 0,0 4-6 16,0 1 2-16,3 3 1 0,-3-1-7 0,4 4 2 15,-2 2-8-15,2 0 12 0,0-1-4 16,2 4-1-16,4 7-10 0,-6-12-10 0,6 12-23 15,-8-13-33-15,8 13-34 0,0 0-25 16,0 0-29-16,0 0-37 0,0 0-48 16,0 0-60-16,0 0-167 0,0 0-29 0,-16 21 54 15,16-21-186-15,-23 7-128 0</inkml:trace>
  <inkml:trace contextRef="#ctx0" brushRef="#br0" timeOffset="163376.9">4939 16392 1843 0,'-22'10'7'0,"8"0"12"0,4-5 4 0,3 2 7 16,7-7 2-16,-13 6-7 0,13-6 5 15,0 0-15-15,-13 5 3 0,13-5 0 16,0 0 6-16,0 0 10 0,0 0 6 0,0 0 1 16,16-40 7-16,-9 25 1 0,6-13 3 15,0 0-4-15,1-4 4 0,-4 0 1 16,10-8-13-16,-1-3 13 0,2 6-6 15,-7 9-8-15,5 3-2 0,-5 8 3 16,5-5-9-16,-2 4 3 0,7-2-4 0,-5 5-2 16,2 1-1-16,2 3-2 0,0 1 5 15,4 5 4-15,-1 5 2 0,1 0-4 0,3 1 10 16,10 10 5-16,10 7 0 0,1 3 6 16,1 8-6-16,12 13 13 0,-1 1 8 15,0 2 6-15,0 5 6 0,-3 5-7 0,0-2 9 16,-3 1-9-16,-3-4-6 0,-4-3 7 15,-10-6-11-15,-4-7-2 0,-2-3-7 16,-8-9-2-16,-2-4-3 0,-8-7-3 16,-2 3-6-16,-1-4-6 0,-2-3 4 15,-2-2-4-15,1 2-3 0,-10-7 1 0,14 7-8 16,-14-7-24-16,0 0-58 0,0 0-58 16,0 0-69-16,0 0-65 0,-24-36-100 0,15 21-193 15,1 2 30-15,2 1 51 0,-1 2-229 16,1 0-186-16</inkml:trace>
  <inkml:trace contextRef="#ctx0" brushRef="#br0" timeOffset="178426.69">510 17798 1917 0,'-4'-9'-94'0,"4"9"9"0,-10-12 26 0,10 12 16 0,-6-10 17 15,6 10 18-15,-4-7-5 16,4 7 3-16,0 0 2 0,-3-11-1 0,3 11 0 16,0 0 5-16,0 0 5 0,-7-12-4 15,7 12-2-15,0 0 5 0,0 0 16 16,0 0 8-16,0 0 7 0,0 0 3 0,20 27 0 16,-10-17 0-16,-3 3 2 0,6-1 2 15,-3-1-1-15,13 3 0 0,-2-3-4 16,-2-1 0-16,8-6-2 0,0-1 1 0,9-6 6 15,27-9-1-15,2-11 0 16,11-11-10-16,7-4-2 0,-3-6 3 16,-3 1-2-16,-7-6-1 0,-20 17-1 0,0 0-5 15,-7 4 0-15,-9 6-1 0,-8 4-4 16,1 0-3-16,-7 7 2 0,-6-3-2 16,2 7-5-16,-2 0-2 0,-5-4-1 0,-2 7-1 15,2 0 2-15,-1-4-4 0,-8 8 7 16,16-9-2-16,-16 9-1 0,20-1 1 15,-20 1-4-15,0 0-6 0,24 12-31 0,-14-5-25 16,2 0-39-16,2 4-53 0,-1 2-108 16,-2-1-348-16,5 2-107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53:07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3286 10812 1818 0,'-13'3'-43'15,"13"-3"21"-15,-17 0 6 0,17 0 14 0,0 0 7 16,0 0 2-16,-17 3 8 0,17-3 7 16,0 0-4-16,0 0 8 0,0 0 12 0,0 0 9 15,54-13 2-15,-11 2 8 0,37-14-7 16,10 0 0-16,10-4-2 0,3-4 0 16,7-5-8-16,1 3 3 0,2-5-7 0,27-4-3 15,-34 9-3-15,-5-4-4 16,-5 7-3-16,1 3 9 0,-13-2-5 0,-18 12-2 15,-9-2-1-15,-4 7-5 0,-17 2-4 16,-2 3 13-16,-14 1-6 0,0 4 6 16,-4 0-1-16,1 1 5 0,-4-3-2 0,-13 6-9 15,0 0 4-15,0 0 0 0,0 0-1 16,-30 23-4-16,-3-11-2 0,-13 13 2 0,-8 0 1 16,-6 0-12-16,-13 6 7 0,-4-1-5 15,1-1 5-15,-8 2-9 0,1-3 1 16,0-2-4-16,-4-2 5 0,0-2-1 0,0-3-4 15,18 4 3-15,2-5-1 0,1 0-8 16,6-4 6-16,-4-2-3 0,7 3-5 0,14-5 6 16,9-3 3-16,4 1-6 15,3 1 4-15,5-5 0 0,-2 0 3 16,7 4-2-16,1-8 4 0,2 6 2 0,14-6-4 16,-22 4 0-16,11-4 1 0,11 0 1 15,-13 7 0-15,13-7 1 0,0 0 5 0,0 0-1 16,0 0 5-16,54-14 9 0,1-4-5 15,26-7-6-15,9-4 2 0,6-2 4 16,7-3 4-16,11-1-15 0,0-5-1 0,-2 2-2 16,-1 1 1-16,29-13 9 0,-24 12-2 15,-5 2-8-15,-8 3 4 0,-10 2-9 0,-3 3-1 16,-27 12 13-16,-9-2-6 0,-15 8 4 16,-8 0-2-16,-8 5 14 0,-9-2-2 15,-1 4 4-15,-13 3-14 0,0 0 3 16,0 0 1-16,-50 19 6 0,-7 4-1 15,-23 4-16-15,-13 8 6 0,-11 3-6 0,1-1-1 16,3 1 14-16,-7-1-22 0,1-5 4 16,0 7 8-16,5-7-8 0,4-3-1 0,11 4 3 15,6-8 0-15,17-2-6 0,9-5 11 16,10-6-15-16,15 1 4 0,6-4 7 16,-1 0-9-16,4-8 5 0,7 6 0 0,0-3-1 15,2 0-8-15,11-4-9 0,-9 9-13 16,9-9-25-16,0 0-24 0,0 0-24 0,23 4-34 15,3-7-29-15,1-1-51 16,26-14-72-16,7-3-171 0,13-11 9 16,-2 3-104-16,-8-11-59 0</inkml:trace>
  <inkml:trace contextRef="#ctx0" brushRef="#br0" timeOffset="7250.04">10276 9726 1680 0,'0'-8'35'0,"0"-3"-4"0,0 11 1 16,-3-14 12-16,3 14 3 0,7-8 11 15,-7 8 0-15,16 0 10 0,-16 0 0 16,44 5 6-16,-11-1-1 0,24 12 1 0,6-1 6 16,7-3-1-16,3 2-7 0,14 4 5 15,-1 6-15-15,1-2 1 0,-17-5-9 16,0 2-8-16,-7 2 5 0,0 0-9 16,-3 4 3-16,-9-6-10 0,-1 3-1 0,-7 1-8 15,0-4 9-15,-9-2-5 0,-11-3-13 16,0-2-18-16,-2 1-5 0,-5-5-18 15,-2 2 0-15,-1-9-3 0,-4 5-57 0,-9-6-58 16,8-14-77-16,-5-4-91 0,-6-7-124 16,3-10-219-16,-14-21-149 0</inkml:trace>
  <inkml:trace contextRef="#ctx0" brushRef="#br0" timeOffset="7533.69">11406 9135 1946 0,'-10'-17'53'0,"0"6"-1"0,3 4-7 0,1 0-5 15,2 1-7-15,4 6 3 0,0 0-5 16,-23 20 19-16,3 5 14 0,0 18 4 0,-13 25 1 16,-4 7 15-16,-7 1 6 0,1 6 2 15,-3 2-5-15,2-1-1 0,-2 4 5 16,2-5 1-16,5-1-14 0,2-6 4 0,1-9-8 16,6 0-6-16,6-16-7 0,4-6-5 15,10-12-10-15,-4-1 1 0,4-4-1 0,4-6-11 16,0-4 6-16,-2-2-9 0,2-1 7 15,2-6-16-15,1 2 3 0,0 1-4 0,3-11-7 16,0 0-51-16,-10 4-44 16,10-4-40-16,0 0-49 0,-7-16-48 0,4 3-60 15,3 1-112-15,3-1-93 0,-6 1 57 16,-1-1-155-16,4 1-81 0</inkml:trace>
  <inkml:trace contextRef="#ctx0" brushRef="#br0" timeOffset="18117.89">15993 4867 1566 0,'0'0'-123'15,"0"0"17"-15,0 0 31 0,0 0 14 16,0 0 8-16,0 0 18 0,0 0 21 16,0 0 5-16,0 0 16 0,0 0-6 15,0 0 8-15,0 0 19 0,0 0 7 16,0 0 4-16,0 0 4 0,0 0 2 0,0 0 2 16,0 0-2-16,0 0-1 0,0 0-1 15,0 0-3-15,0 0 3 0,0 0-4 0,0 0 1 16,0 0-2-16,0 0-1 0,0 0 0 15,0 0-3-15,0 0-1 0,0 0-5 16,0 0-2-16,0 0-6 0,0 0-1 0,0 0 0 16,0 0-1-16,0 0-2 0,0 0-4 15,-7 28 3-15,4-19 7 0,3-9 2 0,-10 18-1 16,7-5 0-16,-1-1 7 0,-3 2 2 16,4 4 0-16,0-2 1 0,0 4-4 15,-4-3 6-15,7 4-7 0,-7-2 1 0,3-1 0 16,1 2-3-16,3-2-3 15,-3 1 0-15,3 1 4 0,0-1-3 0,0 2 6 16,-3 1 3-16,3-1 3 0,0-1 1 16,0 0 4-16,0 0 3 0,0-1-3 0,-3 2-3 15,3-4-10-15,-4 2 10 0,4-1-2 16,0 3 0-16,0-4-1 0,0 1-5 16,-3 0 2-16,3-1 3 0,3-2-11 0,-3 0 3 15,0 2 7-15,0-5-10 0,0 4 7 16,-3-1-10-16,3-3-6 0,0 2-1 0,3 3 8 15,-3-5-4-15,0 1 3 0,0-1 6 16,-3 1-19-16,3-5 6 0,0-8 2 16,0 24-3-16,0-14-2 0,0-10 5 15,0 16-3-15,0-7-7 0,0-9 13 16,-3 15-14-16,3-15 5 0,0 15 4 0,0-5-10 16,0-10 0-16,-4 15 2 0,4-15 4 15,0 10-4-15,0-10 7 0,0 0-4 0,-4 15-4 16,4-15 0-16,0 0 5 0,0 11-5 15,0-11 4-15,0 0 9 0,0 0-2 0,4 11 10 16,-4-11-6-16,0 0 3 0,0 0 2 16,0 0 3-16,4 10 4 15,-4-10-5-15,0 0-5 0,0 0-5 0,0 0-3 16,0 0-12-16,0 0 14 0,0 0 6 16,0 0-6-16,0 0-5 0,0 0-2 0,0 0 5 15,0 0-9-15,0 0 5 0,3 8-5 16,-3-8 1-16,0 0 1 0,0 0-2 0,0 0 6 15,0 0-7-15,0 0-6 0,0 0 3 16,0 0 2-16,0 0 4 0,0 0 4 16,0 0-6-16,0 0-5 0,0 0 2 0,0 0-4 15,0 0 4-15,0 0 4 0,0 0-2 16,0 0-8-16,0 0 4 0,0 0 3 0,0 0 0 16,0 0-3-16,0 0 2 0,0 0-7 15,0 0 1-15,0 0 12 0,0 0-9 16,0 0 7-16,0 0 1 0,0 0-9 15,0 0-1-15,0 0 5 0,0 0 6 16,0 0-9-16,0 0 5 0,0 0-1 0,0 0 4 16,0 0-9-16,0 0-1 0,0 0-2 15,0 0 10-15,0 0-6 0,0 0-8 0,0 0 15 16,0 0-3-16,0 0-4 0,0 0 1 16,0 0 3-16,0 0-3 0,0 0 2 0,0 0-6 15,0 0 5-15,0 0-1 0,0 0-9 16,0 0 9-16,0 0-2 0,0 0 1 15,0 0 5-15,0 0-8 0,0 0 9 0,0 0-14 16,0 0 6-16,0 0-2 16,0 0 0-16,0 0 2 0,0 0 1 0,0 0-1 15,0 0 4-15,0 0 3 0,0 0 1 16,0 0-10-16,0 0 0 0,0 0 7 0,0 0 4 16,0 0-3-16,0 0-3 0,0 0 6 15,0 0-6-15,0 0 1 0,0 0-14 16,0 0 1-16,0 0-25 0,0 0-17 0,0 0-27 15,0 0-61-15,0 0-70 0,0 0-96 16,0 0-198-16,-7-33 19 0,0 18 63 0,4-2-169 16,-7-8-92-16</inkml:trace>
  <inkml:trace contextRef="#ctx0" brushRef="#br0" timeOffset="20918.84">16093 5795 1659 0,'-17'-3'-65'0,"17"3"18"15,0 0 16-15,-20-2 11 0,20 2 11 0,-13-4 11 16,13 4 14-16,0 0 6 0,-20 0 9 16,20 0 5-16,0 0 11 0,0 0 4 15,-20-1 0-15,20 1 1 0,0 0 3 0,0 0 2 16,0 0 4-16,0 0-5 15,0 0 12-15,-17-3-5 0,17 3 0 0,0 0 3 16,0 0 11-16,0 0 0 0,0 0 2 16,0 0 1-16,0 0 3 0,0 0 5 0,0 0-2 15,0 0-7-15,0 0-18 0,0 0 1 16,0 0-3-16,0 0 0 0,0 0 5 16,0 0-6-16,0 0 3 0,0 0-7 0,63 3 2 15,-36 2-16-15,0 0 11 0,0-3-9 16,3 1-4-16,3 0 4 0,7-3-9 0,-7 1-2 15,3 2 0-15,5-3 4 0,2 0-12 16,0 3 2-16,-2-3-2 0,8 0 5 16,-2 0-12-16,-4-6 7 0,-2 6-12 15,-5 0 5-15,4 0 4 0,0-1-12 16,-7 1 2-16,-3 0 1 0,-10 0-8 0,7 0 5 16,0 0 4-16,0 1-13 0,-8-2 0 15,8 1 5-15,-3 0 3 0,-4 0-14 0,2-3 15 16,2 0 2-16,-4 1-2 0,7-1 0 15,-4 3-9-15,-3-2 1 0,0 2 6 0,0-4 0 16,-3 3-8-16,-17 1 1 0,33 0 4 16,-20-3 1-16,-13 3-4 0,30-3-5 15,-30 3 7-15,20 0 5 0,-20 0-16 0,18 0 15 16,-18 0-1-16,0 0-1 0,22 0 0 16,-22 0-9-16,0 0 3 0,17-1 8 15,-17 1-1-15,0 0-6 0,0 0 8 16,0 0-7-16,24 4 1 0,-24-4 11 0,0 0-11 15,16 4 5-15,-16-4-3 0,0 0-1 16,17 6 10-16,-17-6-8 0,0 0 3 16,10 3-5-16,-10-3-15 0,0 0-20 0,0 0-35 15,0 0-38-15,0 0-91 0,9-10-126 16,-9 10-207-16,-6-24 32 0,-4 10 50 0,-4-5-218 16,-5-6-160-16</inkml:trace>
  <inkml:trace contextRef="#ctx0" brushRef="#br0" timeOffset="24701.43">17420 5822 1865 0,'0'0'-75'0,"0"-11"28"0,0 11 12 15,0 0 9-15,-8-7 6 0,8 7 18 16,0 0 10-16,8-7 10 15,-8 7 18-15,0 0 10 0,0 0 15 0,0 0 5 0,3-12 12 16,-3 12 1-16,0 0 7 0,0 0-4 16,0 0-7-16,0 0-9 0,0 0 6 15,7-10-7-15,-7 10-8 0,0 0-5 16,0 0-9-16,0 0-1 0,0 0-4 0,0 0 3 16,0 0 9-16,0 0 7 0,-4 32 1 15,4-19 2-15,-3-1 4 0,0 1-5 16,0 3 0-16,-2 2 6 0,5 3-2 0,-3 1 7 15,0-2 0-15,3 3-9 0,-3 2 4 16,-4 0-12-16,4-4 1 0,0 4-4 0,-5 0 1 16,5-1-5-16,3-2-9 0,0 0 1 15,-3 2 0-15,3-2-7 0,0-3 2 16,-7-2 1-16,7 4-1 0,0 0-1 16,-3-2-4-16,3-1 12 0,-3 3-7 15,3 0-1-15,0-3 1 0,0 1 4 0,0 2-4 16,-3-4-5-16,0 1-5 0,-2-3-1 15,5 2 3-15,0-5-6 0,0 1 6 0,0-1-3 16,0-2-2-16,-3 3-1 0,3-2 6 16,0-11-2-16,0 19 1 0,0-9-2 0,-3 0-3 15,-4 1 4-15,7-3-5 0,-3 6 5 16,3-14 1-16,0 19 0 0,-3-6-8 16,0-3 2-16,3 2-6 0,0-1 0 0,0-1 0 15,-3 1-3-15,-2 3-1 16,5-4 3-16,0-10 1 0,0 22-5 0,-3-12-1 15,3 1 2-15,0-11 1 0,0 16 0 16,-3-6 0-16,0-3-2 0,3-7-5 0,-4 17 6 16,4-17-6-16,0 16 3 0,0-16 3 15,0 13-12-15,-3-5 9 0,3-8 3 0,0 0-8 16,0 17 0-16,0-17 2 0,0 10 5 16,0-10-4-16,-3 11 2 0,3-11-2 15,0 0-1-15,0 12-1 0,0-12 4 0,0 0-7 16,3 10 2-16,-3-10-3 0,0 0 7 15,0 0 0-15,0 0 0 0,0 11-1 0,0-11-1 16,0 0 5-16,0 0-2 16,0 0-7-16,0 0 10 0,0 0-3 0,3 11-1 15,-3-11-2-15,0 0 2 0,0 0-1 16,0 0 1-16,0 0-1 0,0 0-2 0,0 0 0 16,0 0 1-16,0 0 5 0,0 0-11 15,0 0 9-15,0 0-5 0,0 0 3 16,0 0-3-16,0 0 5 0,0 0-2 0,0 0 3 15,0 0-4-15,0 0-2 0,0 0 3 16,0 0 0-16,0 0-1 0,0 0-1 0,0 0 2 16,0 0-1-16,0 0 0 15,0 0 3-15,0 0-2 0,0 0-2 0,0 0 1 0,0 0 3 16,0 0-4-16,0 0-2 16,0 0 4-16,0 0-2 0,0 0 1 0,0 0-2 15,0 0 0-15,0 0 4 0,0 0-4 16,0 0 0-16,0 0 0 0,0 0-1 15,0 0-2-15,0 0 8 0,0 0-6 0,0 0-1 16,0 0 4-16,0 0-9 0,0 0 11 16,0 0-3-16,0 0-3 0,0 0 4 0,0 0-3 15,0 0 1-15,0 0-2 0,0 0 5 16,0 0 0-16,0 0-4 0,0 0 0 0,0 0 3 16,0 0 1-16,0 0-4 15,0 0-4-15,0 0 8 0,0 0 3 0,0 0-4 16,0 0 1-16,0 0-3 0,0 0 3 15,0 0-4-15,0 0-1 0,0 0 0 16,0 0 1-16,0 0 7 0,0 0-9 0,0 0 4 16,0 0-1-16,0 0 1 0,0 0 0 15,0 0 4-15,0 0-4 0,0 0-1 0,0 0-1 16,0 0 1-16,0 0-3 0,0 0 3 16,0 0-2-16,0 0 1 0,0 0-1 0,0 0 7 15,0 0-2-15,0 0-2 0,0 0-2 16,0 0 1-16,0 0 0 0,-12 6-2 15,12-6-2-15,0 0 6 0,0 0 0 16,0 0-3-16,0 0-4 0,0 0 8 16,0 0-8-16,0 0 7 0,0 0-3 0,0 0-1 15,0 0 4-15,0 0-1 0,0 0-5 16,0 0 2-16,0 0 2 0,0 0-2 0,0 0-4 16,0 0 4-16,0 0 1 0,0 0 0 15,0 0-2-15,0 0 2 0,0 0-1 0,0 0 5 16,0 0-4-16,0 0-1 0,0 0 4 15,0 0 2-15,0 0-5 0,0 0 1 16,0 0 0-16,0 0 1 0,0 0-2 0,0 0-4 16,0 0 1-16,0 0-12 0,0 0-2 15,0 0-13-15,0 0-13 0,0 0-18 0,0 0-23 16,0 0-22-16,0 0-75 16,0 0-54-16,0 0-61 0,0 0-67 0,9-28-161 15,-9 28-3-15,0-10 62 0,0 10-263 16,-3-11-222-16</inkml:trace>
  <inkml:trace contextRef="#ctx0" brushRef="#br0" timeOffset="28002.57">17349 6850 2000 0,'0'0'-126'16,"0"0"5"-16,0 0 21 0,0 0-2 0,0 0 26 16,0 0 27-16,0 0 10 0,20 3 19 15,-20-3 18-15,0 0 20 0,0 0 2 0,0 0 5 16,0 0 6-16,0 0 8 0,0 0 5 15,0 0-1-15,0 0 0 0,0 0 5 16,0 0 3-16,0 0 10 0,0 0 1 16,0 0 3-16,0 0 3 0,-33 12-3 15,33-12 1-15,-20 4 0 0,4-4 2 0,16 0-3 16,-41 3 0-16,18 0 0 0,-10-3-1 16,3 3-2-16,-7-2-5 0,0 2-9 0,4 0-5 15,0-2 3-15,-4 5-9 0,4-1-2 16,-8 1 5-16,8-2-6 0,3-1 18 15,-3 2-6-15,3-3 2 0,-7 3 12 0,-2 1-13 16,-1-2 6-16,7 0 11 0,-2 0-12 16,2 0 5-16,3-1 3 0,-3 0-11 0,6-3-4 15,-3 3 2-15,4-2-7 0,3 2-3 16,-1-3-3-16,-3-3-1 0,8 6-8 16,-1-3 8-16,-4 3-6 0,24-3 0 15,-33 0-1-15,12 0-4 0,2 1-1 0,-5 3-7 16,7-4-3-16,17 0 7 0,-33 2 0 15,20-2 1-15,13 0-2 0,-27 2-13 16,27-2 7-16,-20 0 0 0,20 0-2 0,-19 0 7 16,19 0 1-16,0 0-7 0,-24 3 9 15,24-3 2-15,0 0 6 0,-20 0-6 0,20 0 1 16,0 0-1-16,-23 6-2 0,23-6-2 16,0 0 9-16,-27 0-7 0,13 0-7 15,14 0-5-15,-26 1 3 0,10 2 8 16,-5-3-4-16,5 0-8 0,-4 3 0 15,-4-2-1-15,8-1-1 0,16 0 9 0,-33 4-10 16,19-4 6-16,14 0-1 0,-27 0-6 16,27 0 2-16,-16 0 9 0,16 0 10 0,0 0-7 15,-27 2-6-15,27-2 7 0,0 0 5 16,-17 0-1-16,17 0-3 0,0 0 4 0,0 0-8 16,0 0 1-16,0 0-4 0,-23 0-5 15,23 0 6-15,0 0-5 0,0 0 4 16,0 0-2-16,0 0-5 0,0 0-31 0,0 0-43 15,0 0-38-15,53-10-55 0,-39 10-47 16,-14 0-80-16,24-10-118 0,-18 5-132 16,0 3 39-16,-2-6-301 0,-4 8-288 15</inkml:trace>
  <inkml:trace contextRef="#ctx0" brushRef="#br0" timeOffset="29250.9">4513 7572 2142 0,'0'0'-194'0,"0"0"24"0,-14 28 16 15,14-28 26-15,0 0 28 0,-3 11 16 0,3-11 30 16,-3 8 7-16,3-8 11 0,0 0 18 15,0 0 9-15,0 0 20 0,-7 9-15 0,7-9 6 16,0 0 0-16,0 0 12 16,0 0-3-16,0 0-8 0,0 0 6 0,0 0-8 15,0 0 2-15,-17-24 4 0,17 24-3 16,-6-7-3-16,6 7-3 0,0 0 5 16,0 0-3-16,-7-11-9 0,7 11-1 0,0 0 2 15,0 0 2-15,0 0 4 0,0 0-4 16,0 0 4-16,0 0 0 0,0 0 4 15,0 0-4-15,0 0-2 0,-3 25 4 0,3-25 3 16,-4 14-6-16,4-14 4 0,0 10 6 16,0-10-6-16,0 0-1 0,0 15 13 15,0-15 7-15,0 0 9 0,0 0 15 0,0 10 8 16,0-10-4-16,0 0-3 0,0 0-6 16,0 0 0-16,0 0-4 0,0 0-11 15,0 0 5-15,0 0-3 0,0 0-4 16,0 0-3-16,0 0-2 0,0 0-7 0,0 0-9 15,0 0-16-15,0 0 1 0,0 0-15 16,0 0-14-16,0 0-20 0,0 0-27 16,0 0-31-16,0 0-325 0,0 0 46 0</inkml:trace>
  <inkml:trace contextRef="#ctx0" brushRef="#br0" timeOffset="34384.78">15906 7054 1253 0,'-7'-4'-39'15,"7"4"24"-15,-3-8-1 0,3 8 14 16,0 0 15-16,-3-7-12 0,3 7 18 16,0 0 3-16,0 0 10 0,0-7 11 15,0 7 5-15,0 0 10 0,0 0 6 16,0 0 2-16,0 0 9 0,0 0 6 0,0 0-4 0,0 0 1 15,0 0-3-15,-3-17-6 16,3 17-4-16,0 0-4 0,0 0-6 0,0 0-7 16,0 0-8-16,0 0 10 0,0 0 5 15,0 0-3-15,0 0 16 0,0 0-2 16,0 0-2-16,0 42-2 0,0-34 2 0,-4 6-8 16,8-3 8-16,-8 6-6 0,11-3-8 15,-7 4 0-15,3 0-1 0,-3-2-1 0,0 5-13 16,0-4 5-16,3 4 4 0,-3 1 3 15,0-5-14-15,3 6-2 0,-3-2 9 16,4 0-8-16,0-3 9 0,-4 1-4 16,3 2-2-16,-3-4-13 0,0 4 7 15,0-5-9-15,3 1 5 0,-3 1 3 0,0-3-3 16,0 1-3-16,0-1 0 0,0 2-5 16,0-5 3-16,4 6-2 0,-4-4-26 0,0 0 27 15,-4 1-1-15,4-2-6 0,0-1 3 16,0 1-3-16,0-5 1 0,0 6-1 0,0-14 0 15,0 19-3-15,0-10 9 0,0-9-10 16,-3 19 3-16,3-9-6 16,0-10 7-16,0 18-13 0,0-11 9 0,0-7-4 0,0 15 4 15,0-15-4-15,0 10 6 16,0-10-4-16,0 0-5 0,-3 15 12 0,3-15-11 0,0 0 1 16,0 13 4-16,0-13-1 15,0 0-3-15,0 0 2 0,0 12 1 0,0-12-2 16,0 0 3-16,0 0-8 0,0 0-6 15,0 0 14-15,0 10 3 0,0-10-3 16,0 0-13-16,0 0 13 0,0 0-10 0,0 0 6 16,0 0-2-16,0 0-1 0,0 0 5 15,0 0-6-15,0 0-3 0,0 12 7 16,0-12-6-16,0 0 12 0,0 0-10 0,0 0 3 16,0 0 2-16,0 0-3 0,0 0-3 15,0 0 5-15,0 0 0 0,0 0-2 16,0 0 3-16,0 0-2 0,0 0-1 0,0 0-3 15,0 0-1-15,0 0 5 0,0 0 4 16,0 0-5-16,0 0 1 0,0 0-4 16,0 0 7-16,0 0-10 0,0 0 6 0,0 0-3 15,0 0-1-15,0 0 5 0,0 0-3 16,0 0 3-16,0 0-7 0,0 0 3 0,0 0 3 16,0 0-1-16,0 0 0 0,0 0 3 15,0 0 0-15,0 0-9 0,0 0 3 16,0 0 4-16,0 0 0 0,0 0-2 0,0 0-4 15,0 0 13-15,-8 13-3 0,8-13-5 16,0 0-6-16,0 11 0 0,0-11 1 16,0 0 8-16,0 14-5 0,0-14 4 15,0 0-4-15,0 12 5 0,0-12 1 0,0 0-10 16,0 13-3-16,0-13 13 0,-3 11-8 16,3-11 6-16,0 12-1 0,0-12 4 0,3 13-3 15,-3-13-5-15,0 0 7 0,0 9-5 16,0-9 7-16,0 0-11 0,0 0 14 15,4 9-10-15,-4-9 0 0,0 0 9 0,0 0-3 16,4 14 1-16,-4-14-4 0,0 0-1 16,0 0 0-16,0 0 0 0,0 0 7 15,0 0-9-15,0 0 3 0,0 0-2 16,0 0 1-16,0 0 0 0,0 0-8 0,0 0 18 16,0 0-18-16,0 0 10 0,0 0 3 15,0 0-4-15,0 0-1 0,3 7-2 0,-3-7 5 16,0 0-2-16,0 0 0 0,0 0-10 15,0 0 8-15,0 0 0 0,0 0-2 16,0 0-4-16,0 0 4 0,0 0 0 0,0 0 3 16,0 0-5-16,0 0 4 0,0 0-9 15,0 0 12-15,0 0-1 0,0 12-7 0,0-12 2 16,0 0-7-16,0 0 10 16,0 0-1-16,0 0 3 0,0 13-2 0,0-13-4 0,0 0 4 15,0 0 0-15,0 0-8 16,0 0 10-16,0 11-8 0,0-11 5 0,0 0-3 15,0 0 5-15,0 0 0 0,3 14-4 16,-3-14-2-16,0 0 0 0,0 0 9 16,0 0-12-16,4 8 15 0,-4-8-2 0,0 0-1 15,0 0-6-15,0 0 3 0,0 0-2 16,3 10 8-16,-3-10-9 0,0 0-2 0,0 0 10 16,0 0-5-16,0 0 7 0,0 0-7 15,0 0 4-15,0 10-8 0,0-10-3 16,0 0 9-16,0 0 7 0,0 0-13 0,0 0 6 15,0 0-2-15,0 0 10 0,0 0-2 16,0 15-3-16,0-15-5 0,0 0 7 16,0 0-6-16,0 0 10 0,0 0 4 15,0 0-7-15,0 0 4 0,0 0-4 0,0 0-2 16,0 0 2-16,0 0 1 0,0 0 4 16,0 0 2-16,0 0-14 0,9-31 8 0,-9 31-8 15,11-18 3-15,-8 10-2 0,4-3 9 16,-4 4-7-16,0-8-2 0,0 5-2 15,-3 0 12-15,0 10-5 0,8-21-8 0,-8 12 1 16,0 9-2-16,6-16-2 0,-6 16 6 16,4-12 2-16,-4 12-10 0,6-10 5 0,-6 10-4 15,0-11 4-15,0 11-4 16,0 0 3-16,3-8-11 0,-3 8 5 0,0 0 3 16,0 0 1-16,0 0 0 0,0 0-4 15,0 0 4-15,0 0 3 0,0 0 2 0,0 0-2 16,0 0-10-16,0 0 10 0,0 0-4 15,0 0-1-15,-6 29 1 0,6-29 7 16,-7 18-1-16,7-18-1 0,-3 11-2 0,0-3 3 16,3-8-2-16,0 13-2 0,0-13 2 15,-8 11 0-15,8-11-1 0,0 0 2 0,-3 14-6 16,3-14 12-16,0 0-4 0,-3 11-3 16,3-11 4-16,0 0 0 0,0 0-1 15,0 0 3-15,0 8-11 0,0-8 6 16,0 0 6-16,0 0-3 0,0 0-1 0,0 0 15 15,0 0-12-15,0 0 6 0,0 0 3 16,0 0 1-16,0 0-7 0,0 14-1 16,0-14 1-16,0 0 5 0,0 0-1 0,0 0 0 15,0 0-3-15,0 0-7 0,0 0 10 16,0 0-12-16,0 0 2 0,0 0 0 0,0 0 1 16,0 0 3-16,0 0-11 0,0 0 2 15,0 0 8-15,0 0-4 0,0 0 1 16,0 0-4-16,0 0 3 0,0 0 0 0,0 0-2 15,0 0-8-15,0 10 8 0,0-10 3 16,0 0-1-16,0 0 0 0,0 0 1 16,0 0 4-16,0 0-5 0,0 0-5 15,0 0 4-15,0 0-3 0,0 0 2 0,0 0 1 16,0 0-2-16,0 0 2 0,0 0 1 16,0 0-7-16,0 0 3 0,0 0 0 0,0 0 7 15,0 0-1-15,0 0 0 0,0 0-2 16,0 0-5-16,0 0 3 0,0 0 1 15,0 0 1-15,0 0-2 0,0 0 0 0,0 0-6 16,0 0 13-16,0 0-12 0,0 0 5 16,0 0-3-16,0 0 2 0,0 0 1 0,0 0 2 15,0 0-2-15,0 0 5 16,0 0-6-16,0 0-3 0,0 0-1 0,0 0-2 16,0 0 7-16,0 0-1 0,0 0 6 15,0 0-15-15,0 0 10 0,0 0-6 0,0 0 1 16,0 0 7-16,0 0-3 0,0 0 11 15,0 0-2-15,0 0-3 0,0 0-8 16,0 0 4-16,0 0 1 0,0 0-5 0,0 0-8 16,0 0-5-16,0 0 7 0,0 0 3 15,0 0-2-15,0 0 2 0,0 0-1 0,0 0 3 16,0 0-1-16,0 0 0 0,0 0 0 16,0 0 2-16,0 0-5 0,0 0-9 0,0 0-5 15,0 0-8-15,0 0-14 16,0 0-5-16,0 0-19 0,0 0-13 0,0 0-25 15,0 0-18-15,0 0-29 0,0 0-38 16,0 0-43-16,0 0-29 0,-33-15-57 16,33 15-114-16,-10-9-2 0,10 9-181 0,-14-4-116 15</inkml:trace>
  <inkml:trace contextRef="#ctx0" brushRef="#br0" timeOffset="39936.03">15856 8035 1680 0,'0'0'-109'0,"0"0"24"16,0 0 24-16,0 0 16 0,0 0 15 15,0 0 18-15,0 0 8 0,0 0 2 0,0 0 10 16,0 0 4-16,0 0-3 0,0 0 3 16,0 0 4-16,0 0-6 0,0 0 9 15,0 0 3-15,0 0 5 0,-3 9 1 0,3-9 11 16,0 0 4-16,0 0 0 16,0 0 12-16,0 0-3 0,-14 7-2 0,11-1 8 15,3-6-3-15,-13 3 1 0,13-3-2 16,-14 5-1-16,1-2-3 0,7-2 5 0,-5 5-4 15,-2-5-4-15,-1 5 2 0,-2-3 2 16,3-2-3-16,-1 6-5 0,-2-7-1 16,-1 4-1-16,0-1-2 0,17-3 0 0,-33 1-2 15,17 3-5-15,-1-2-3 0,0 2-4 16,-3 3-3-16,0-6 4 0,-3 5-10 16,6-1 0-16,-7-3-1 0,5 1 1 15,-1-2 5-15,4 6-1 0,-2-7-1 0,-2 1 3 16,4-1 5-16,-1 6 2 0,17-6-3 15,-37 1-2-15,21 5-2 0,-1-6 2 0,0 3 2 16,17-3-10-16,-29 1-2 0,29-1 5 16,-24 0-4-16,10 4 4 0,14-4 0 15,-30 3-10-15,18-3 4 0,12 0 0 0,-24 0-8 16,24 0 1-16,-16 0 9 0,16 0 1 16,-27 0 4-16,27 0-7 0,-27 0 5 0,27 0 0 15,-23 1-8-15,7-1 3 0,16 0 0 16,-24-1-3-16,24 1-6 0,-27 1 9 0,27-1-11 15,-20 0 10-15,20 0-6 0,-20 0-2 16,20 0-2-16,0 0 8 0,-23-1 2 16,23 1-6-16,-14 4-3 0,14-4 10 15,0 0-9-15,0 0-2 0,-30-3-1 16,30 3 1-16,0 0 4 0,0 0 3 0,0 0-9 16,0 0 6-16,-19 0 1 0,19 0-3 15,0 0-6-15,0 0 7 0,0 0-9 0,0 0 3 16,0 0 8-16,0 0 8 0,-21 0-7 15,21 0-10-15,0 0 7 0,0 0 7 0,0 0 1 16,0 0-2-16,0 0 0 0,0 0-6 16,0 0 6-16,0 0 1 0,0 0 9 15,0 0-12-15,0 0 8 0,0 0-7 16,0 0 1-16,0 0-1 0,0 0 2 16,0 0-4-16,0 0 4 0,0 0-9 0,0 0 3 15,0 0-5-15,0 0 3 0,0 0 6 16,60-8 0-16,-36 7-14 0,3 1 12 0,-4-3 0 15,14 3 4-15,-4-2-13 0,0 2 1 16,4-4-7-16,-7 3 13 0,3 1-9 16,-3 0 11-16,0 0-2 0,-3 0 0 0,3 0-1 15,-7 0-2-15,4 0-10 0,-1 0 16 16,-2 0-5-16,-1 0-1 0,1 0-4 0,-8 0 6 16,1 1-2-16,-17-1-7 0,33 0 5 15,-17 0-2-15,5 0 2 0,-21 0 1 16,33 0-3-16,-19 0-2 0,-14 0 0 15,26 0 7-15,-26 0-5 0,20 0-1 0,-20 0-5 16,20-1 5-16,-20 1 7 0,23 0-10 16,-23 0 9-16,0 0-7 0,20 1 3 15,-20-1 4-15,17 0 1 0,-17 0 1 0,0 0-9 16,0 0 1-16,20 4 6 0,-20-4-9 16,0 0 8-16,0 0-8 0,0 0 3 0,0 0-2 15,17 2-4-15,-17-2 13 0,0 0 5 16,0 0-11-16,0 0-8 0,0 0 3 0,0 0 3 15,0 0-5-15,0 0 15 0,0 0-13 16,0 0 1-16,0 0 12 0,-37 11-8 16,17-7 8-16,3-1 1 0,1 2-7 15,-11-3 1-15,0 2 2 0,-3 4-1 16,-3-2-5-16,0-5-4 0,-7 9 2 0,4-3 4 16,-5-3 4-16,4-1 2 0,1-3-12 15,-4 0 6-15,-7 0 3 0,7 0-5 0,4 0 9 16,-2 0-7-16,2-3 2 0,-4 0-2 15,7 3 2-15,0-1-4 0,6 1 5 0,0 0 1 16,7-3-2-16,0 3 3 0,-3-4 2 16,6 4 6-16,17 0-1 0,-30-1 3 15,30 1-7-15,-23 0 6 0,23 0 1 16,-17-3 4-16,17 3 5 0,-16 0-14 0,16 0 11 16,0 0-4-16,-17-6-1 0,17 6-7 15,0 0 1-15,0 0-8 0,0 0 4 16,0 0 2-16,0 0 1 0,53 6 3 0,-16-6 2 15,9 0-4-15,1 0 0 0,7 0-6 16,22-2 9-16,-2-2-2 0,2 3-11 0,-3 1 9 16,-5-6 4-16,-13 5-5 0,-8-2-2 15,-4-2 2-15,1 0-12 0,-4 0 5 0,4-2 3 16,-15 4 2-16,1-1 2 0,-6 0-9 16,-1 4 6-16,-2-7 6 0,-2 7-9 15,-2-6 8-15,-4 5-9 0,-13 1-5 16,23-3 3-16,-23 3 0 0,24-4-1 15,-24 4-2-15,13-4-4 0,-13 4-7 0,0 0-2 16,20 0 0-16,-20 0-23 0,0 0 6 16,13-6-17-16,-13 6-13 0,14 0-12 0,-14 0-24 15,0 0-23-15,0 0-31 0,0 0-14 16,0 0-36-16,0 0-31 0,0 0-111 0,0 0-119 16,0 0 39-16,0 0-148 0,-30 17-75 15</inkml:trace>
  <inkml:trace contextRef="#ctx0" brushRef="#br0" timeOffset="41852.55">15186 9405 1751 0,'6'-5'64'0,"2"-2"-2"0,-8 7-5 0,16-6 1 16,-9 4 23-16,-7 2 24 0,23 0 11 15,4 0 7-15,3 5 14 0,16-1-3 0,25 12-3 16,16 0-8-16,6 8-5 0,-4 1 0 16,1 0-3-16,0 1-10 0,-6 5-12 0,-4-3 0 15,-4-1-13-15,-3 4-9 16,-13-6-10-16,-3-3-7 0,-3 6 3 0,-8-3-10 16,-12-3-10-16,-8-7-24 0,4-1-35 15,-10 7-24-15,1-10-29 0,-8 3-27 16,-4-4-15-16,-4-3-35 0,-2-5-40 0,-3-2-44 15,0 0-44-15,0 0-62 0,-27-40-109 16,13 11-226-16,-5-18-171 0</inkml:trace>
  <inkml:trace contextRef="#ctx0" brushRef="#br0" timeOffset="42052.5">16386 9337 2004 0,'-10'-19'49'0,"7"2"16"16,-4 6 3-16,4 3-4 0,-4 1 10 16,7 7 20-16,0 0 7 0,-30 7 12 15,3 11 9-15,-19 8-16 0,-11 16-4 0,-3 5 0 16,-6 6-20-16,-1 5-2 0,4 6-8 15,3 1 0-15,0 5-13 0,3-2 1 0,3-2-3 16,8 0-16-16,2-7-11 0,18-9-14 16,3-4-30-16,6-4-44 0,0-7-24 15,7-8-43-15,4-6-27 0,-1-7-40 16,4-1-55-16,6-5-95 0,-3-8-100 0,3 3-231 16,-3-3-169-16</inkml:trace>
  <inkml:trace contextRef="#ctx0" brushRef="#br0" timeOffset="47568.85">20693 4682 1815 0,'0'0'-145'16,"0"-7"20"-16,0 7 14 0,0 0 17 15,3-10 9-15,-3 10 20 0,0 0 10 0,0 0 12 16,0 0 15-16,3-12 7 0,-3 12 3 15,0 0 6-15,0 0 11 0,0 0 6 16,0 0 0-16,4-11 9 0,-4 11 5 16,0 0-11-16,0 0 6 0,0 0 1 15,0 0-1-15,0 0 1 0,0 0-4 0,0 0 8 16,0 0-6-16,6-7 1 0,-6 7 6 16,0 0-8-16,0 0 1 0,0 0 3 0,0 0 0 15,0 0-2-15,0 0 0 0,0 0-2 16,0 0-3-16,0 0-1 0,0 0 2 15,0 0-5-15,0 0 7 0,0 0-8 0,0 0 2 16,0 0 4-16,0 0-12 0,0 0 8 16,0 0-4-16,0 0 1 0,0 0-1 0,0 0 4 15,0 0-4-15,0 0 0 16,0 0 1-16,0 0 1 0,0 0 1 0,0 0 1 16,0 0 7-16,0 0-3 0,0 0 4 15,0 0-6-15,0 0 6 0,0 0-4 16,0 0 1-16,0 0-3 0,0 0 2 0,0 0-5 15,0 0 1-15,0 0 5 0,0 0-10 16,0 0 8-16,0 0-3 0,0 0 5 0,0 0-12 16,0 0 9-16,0 0-8 0,0 0 9 15,0 0-6-15,0 0 8 0,0 0-10 16,0 0 4-16,0 0-3 0,0 0 4 16,0 0-3-16,0 0 5 0,0 0-2 0,0 0-5 15,0 0 10-15,0 0-8 0,0 0 1 16,0 0-5-16,0 0 4 0,0 0 2 15,0 0-5-15,0 0 3 0,0 0-2 0,0 0-2 16,0 0 4-16,0 0-1 0,0 0 4 16,0 0-7-16,0 0 2 0,0 0 5 15,0 0-7-15,0 0 4 0,0 0 2 0,0 0-3 16,0 0 7-16,0 0-5 0,0 0 5 16,0 0 5-16,0 0 0 0,0 0-1 0,0 0 3 15,0 0 4-15,7 26-5 0,-7-26-2 16,0 0 2-16,0 17-3 15,0-17 8-15,7 12 4 0,-7-12-2 0,3 13 6 0,-3-13-2 16,0 14-1-16,0-6 4 16,0-8 1-16,0 20-4 0,0-11 1 0,-3 2-5 15,6 2-1-15,-6-5-2 0,6 9-4 16,-6-9 4-16,6 9-4 0,-3-5 1 0,0 1-2 16,3-1 0-16,-6 1 1 0,6-1-7 15,-3 2 2-15,4 2 0 0,-4-4-1 16,3 3-4-16,0-2-1 0,-3-1 5 0,0-2-4 15,4 3 1-15,-4-1 7 0,0-2-7 16,0 2 1-16,0-1 3 0,7-1 0 0,-7 1 1 16,3 0 1-16,-3-11-3 0,0 18-1 15,0-11 0-15,0-7-4 16,3 18 2-16,-3-11-3 0,0-7 6 0,0 14-3 16,0-14 3-16,3 17 0 0,-3-10-1 15,0-7-1-15,0 12 3 0,0-12 1 0,0 10 0 16,0-10-1-16,0 0-1 0,0 15 4 15,0-15 1-15,4 10-2 0,-4-10 1 16,0 0-3-16,0 13 4 0,0-13-7 0,0 0 4 16,0 9-3-16,0-9 3 0,0 0-5 15,0 0 1-15,0 13 3 0,0-13-7 0,0 0 5 16,0 15 3-16,0-15-9 0,3 8 4 16,-3-8-3-16,0 0-3 0,0 13 8 15,0-13-4-15,0 0 4 0,0 0-9 16,0 14 7-16,0-14-5 0,0 0 2 15,0 11 4-15,0-11-3 0,0 0 4 0,0 8-6 16,0-8 5-16,0 0 0 0,0 0-6 16,0 17-1-16,0-17 3 0,0 0 1 0,-3 8 0 15,3-8 1-15,0 0 0 0,0 0 1 16,-4 14 1-16,4-14-5 0,0 0 4 16,0 0 0-16,7 11-6 0,-7-11-3 0,0 0 10 15,0 14-5-15,0-14 5 0,0 0-3 16,0 0-5-16,-3 11 8 0,3-11-9 0,0 0 7 15,0 0-3-15,3 17 4 0,-3-17-12 16,0 7 12-16,0-7-1 0,0 0-1 16,0 0 4-16,0 15-4 0,0-15 2 15,0 0 0-15,3 10-7 0,-3-10 5 16,0 0-2-16,0 0 0 0,0 12 5 0,0-12-5 16,0 0 5-16,0 0 5 0,0 13-6 15,0-13 3-15,0 0-3 0,3 7 1 0,-3-7-9 16,0 0 7-16,0 0-8 0,0 12 7 15,0-12 3-15,0 0-11 0,0 0 10 16,0 13-3-16,0-13 1 0,0 0 1 0,8 8 0 16,-8-8 0-16,0 0-4 0,0 0 5 15,3 11-2-15,-3-11 5 0,0 0-9 16,0 0-3-16,-6 14-1 0,6-14 10 16,0 0-5-16,-5 7 1 0,5-7-6 0,0 0 5 15,0 0-1-15,0 0 1 0,0 15-1 16,0-15 1-16,0 0 1 0,0 0 7 15,0 10-12-15,0-10 2 0,0 0 5 0,0 0-6 16,0 0 2-16,0 13 5 0,0-13-3 16,0 0-2-16,0 0 1 0,0 0 2 0,0 0 1 15,0 12-6-15,0-12 7 0,0 0-5 16,0 0-7-16,0 0 12 16,8 8-8-16,-8-8 3 0,0 0 0 0,0 0-2 0,0 0 5 15,0 0-2-15,0 0-3 16,0 0 0-16,-8 14 3 0,8-14 0 0,0 0-4 15,0 0 1-15,0 0 3 0,0 0-4 16,0 0 3-16,0 0-2 0,0 0 5 0,0 0-3 16,0 11-1-16,0-11 2 0,0 0 1 15,0 0 1-15,0 0-5 0,0 0-1 16,0 0 4-16,8 10 3 0,-8-10-1 0,0 0 0 16,0 0-5-16,0 0 3 0,0 0 5 15,0 0-9-15,0 0 2 0,0 0-3 0,0 0 6 16,0 0-3-16,0 0 4 0,0 0 0 15,0 0 5-15,0 0-10 0,0 0 3 16,0 0-4-16,0 0 8 0,0 0-6 16,0 0-3-16,0 0 1 0,0 0-12 15,0 0-16-15,0 0-12 0,0 0-7 0,0 0-15 16,0 0-25-16,0 0-18 0,0 0-32 16,0 0-51-16,0 0-61 0,0 0-80 15,0 0-245-15,-11-33-79 0</inkml:trace>
  <inkml:trace contextRef="#ctx0" brushRef="#br0" timeOffset="51335.82">20726 4711 1591 0,'0'0'-99'15,"0"0"36"-15,0 0 7 0,0 0 25 16,0 0 2-16,0 0 7 0,-3-11 6 0,3 11 4 15,0 0 10-15,0 0 1 0,0 0-5 16,0 0-3-16,0 0 5 0,0 0 8 16,0 0 4-16,0 0 5 0,0 0 9 15,0 0 14-15,-7 29 3 0,7-16 4 0,0-1 3 16,0 6 12-16,-3 0-2 0,3-1-1 16,-4 5 2-16,1 2 4 0,6 1-1 15,-6 0-7-15,-4-3 3 0,7 3-3 0,-3 0-5 16,0 0-3-16,3 0 4 0,0 0-14 15,0 0 6-15,0 0-6 0,0-3-1 0,3 3-1 16,-6-2 6-16,6-1-9 0,-3 3 4 16,0-2 5-16,3-6-6 0,-3 5 6 15,-3-1-6-15,3-1-1 0,-3 0-3 16,3 0 3-16,0-2-5 0,0-1 1 16,0-1-7-16,3 1 2 0,-6-3 3 0,3-2-9 15,3 1 4-15,-6 2-5 0,3-2 3 16,0-1-4-16,-3-2-3 0,3 2-1 0,0-1 0 15,-4 2 5-15,4-13-6 0,0 19 3 16,0-9-2-16,0 0-5 0,0-10 4 16,0 19-4-16,0-8 1 0,0-1 1 0,0-10-4 15,0 15 9-15,0-15-5 0,-3 18-4 16,3-8 1-16,-4 0 7 0,4-10-4 0,4 15-6 16,-4-5 6-16,0-10-2 15,-4 15-6-15,4-5 2 0,0-10 4 16,0 15-5-16,0-15-1 0,0 15 3 0,0-15-8 15,-3 13 9-15,3-13 0 0,0 12-2 16,0-12-1-16,0 13 0 0,0-13-2 0,-3 12-1 16,3-12 2-16,0 10 3 0,0-10 1 15,-4 11-4-15,4-11-1 0,4 11-1 16,-4-11 3-16,3 13-5 0,-3-13 6 0,0 10 2 16,0-10 0-16,0 12-5 0,0-12 8 15,0 10-4-15,0-10 1 0,0 0-3 0,3 15 5 16,-3-15-6-16,0 0-3 0,0 10 5 15,0-10-5-15,0 0 0 0,4 11 9 16,-4-11-3-16,0 0 2 0,0 0-3 16,0 0-3-16,0 8-2 0,0-8 0 15,0 0 11-15,0 0-8 0,0 0 2 0,0 0-1 16,0 0 1-16,0 0-6 0,0 0 2 16,0 0 6-16,0 0 4 0,0 14-15 0,0-14 11 15,0 0-11-15,0 0 14 0,0 0-6 16,0 0-3-16,0 0 6 0,0 0-10 15,0 0 4-15,0 0-4 0,0 0 13 0,0 0-1 16,0 0-11-16,0 0 7 16,0 0-3-16,0 0-4 0,0 0 4 0,0 0 1 0,3 10 2 15,-3-10 1-15,0 0-7 0,0 0 7 16,0 0 0-16,0 10 0 0,0-10 0 16,0 0 0-16,0 0-3 0,0 0-6 15,0 15 10-15,0-15-4 0,0 0-6 16,-3 15 4-16,3-15 2 0,-4 7-3 0,4-7 0 15,4 13 5-15,-4-13-2 0,3 9 0 16,-3-9-3-16,0 0 3 0,-3 18-3 0,3-18 1 16,0 0 4-16,0 13-5 0,0-13 6 15,0 0-2-15,0 9-2 0,0-9 2 16,0 0 4-16,0 0-8 0,0 13 2 0,0-13 6 16,0 0-1-16,0 0-5 0,0 0 5 15,0 0-2-15,0 10-2 0,0-10 4 16,0 0-4-16,0 0 1 0,0 0 0 15,0 0 1-15,0 0-3 0,0 0 4 0,0 0-1 16,0 0-7-16,0 0 2 0,0 0-2 16,0 0 5-16,3 12-5 0,-3-12 4 15,0 0 1-15,0 0-4 0,0 0 3 0,0 0-8 16,0 0 15-16,0 0-4 0,0 0-3 16,0 0 9-16,0 0-12 0,0 0 7 0,0 0-5 15,0 0 9-15,0 0-9 0,0 0 0 16,0 0 4-16,0 0-6 0,0 0 7 15,0 0-1-15,0 0-4 0,0 0 3 0,0 0-3 16,0 0 1-16,0 0 2 16,0 0 2-16,0 0-4 0,0 0 0 0,0 0-6 15,0 0 16-15,0 0-8 0,0 0 3 16,0 0-2-16,0 0-2 0,0 0 8 0,0 0-7 16,0 0-2-16,0 0-4 0,0 0 1 15,0 0 2-15,0 0 3 0,0 0 0 16,0 0 2-16,0 0-4 0,0 0 2 0,0 0 2 15,0 0 1-15,0 0-1 0,0 0-1 16,0 0-6-16,0 0 4 0,0 0-1 0,0 0 1 16,0 0 3-16,0 0-8 0,0 0 7 15,0 0-1-15,0 0 2 0,0 0-3 16,0 0 4-16,0 0-3 0,0 0-11 16,0 0 12-16,0 0-2 0,0 0-1 15,0 0 4-15,10 6-5 0,-10-6 2 0,0 0-1 16,0 0-3-16,0 0-1 0,0 0 7 15,0 0-7-15,0 0-1 0,0 0 1 16,0 0 6-16,0 0-3 0,0 0 2 0,0 0 2 16,0 0-5-16,0 0 3 0,0 0-1 15,0 0 4-15,0 0-2 0,0 0-3 0,0 0 7 16,0 0-3-16,0 0-8 0,0 0 9 16,0 0-7-16,0 0 6 0,0 0-3 15,-3 15-1-15,3-15 2 0,0 0 2 0,0 0 0 16,0 10-1-16,0-10 4 15,0 0-10-15,0 0 9 0,6 9-8 0,-6-9-3 16,0 0 9-16,0 0 2 0,0 10-6 16,0-10 0-16,0 0 1 0,0 0 5 0,0 13-6 15,0-13 5-15,0 0-8 0,0 0 8 16,4 11-4-16,-4-11 3 0,0 0-7 16,0 0 3-16,3 8 3 0,-3-8-2 0,0 0 4 15,0 0-5-15,3 17 1 0,-3-17 4 16,0 0 0-16,4 12 3 0,-4-12-10 0,0 13 10 15,0-13-9-15,3 8 4 0,-3-8-2 16,0 14 4-16,0-14-3 0,7 11 5 16,-7-11-4-16,0 14 3 0,0-14-6 15,0 15 2-15,0-8-8 0,0-7 10 16,0 18-5-16,0-18 4 0,0 17 1 0,3-9 2 16,-3-8-5-16,0 17-1 0,0-9 4 15,0-8 1-15,0 17-5 0,3-9-3 0,-3-8 2 16,0 17 1-16,0-7-6 0,4 1 2 15,-4-11 0-15,3 16 3 0,0-7 2 16,-3-9-1-16,-3 14-3 0,3-14-3 16,3 18 5-16,1-9-2 0,-4 1 3 0,0-10-1 15,0 18 2-15,0-11 7 0,0-7-8 0,4 18 4 16,-4-18-5-16,3 18 6 16,-3-11-4-16,0-7 2 0,0 14-1 0,3-6 3 15,-3-8-6-15,3 16 6 0,-3-9 0 16,0-7-1-16,3 12-3 0,-3-12 0 15,0 13 5-15,0-13 0 0,4 11-2 0,-4-11-7 16,0 12 5-16,0-12 1 0,3 10-2 16,-3-10 3-16,0 0-6 0,0 0 2 0,-3 11 6 15,3-11-7-15,0 0 7 0,6 11-2 16,-6-11-5-16,0 0 0 0,0 13 2 16,0-13 5-16,0 0-7 0,-3 9 2 0,3-9 6 15,0 0-3-15,3 10 2 16,-3-10-3-16,0 0-4 0,0 0 2 0,0 13 2 15,0-13 4-15,0 0-3 0,3 8-7 16,-3-8 5-16,0 0 3 0,0 0-2 0,0 15-1 16,0-15 0-16,0 0-1 0,0 0-7 15,0 13 8-15,0-13 1 0,0 0 1 16,0 8-7-16,0-8 1 0,0 0 9 0,0 0-5 16,-3 14-2-16,3-14 8 0,0 0-6 15,0 0 0-15,3 10 8 0,-3-10-8 0,0 0-4 16,0 0 2-16,0 0 5 0,-3 12-2 15,3-12-4-15,0 0 0 0,0 0 7 16,3 10-8-16,-3-10 7 0,0 0-1 16,0 0-4-16,0 0 6 0,0 10-2 15,0-10 0-15,0 0 2 0,0 0-6 0,0 0 0 16,0 0 5-16,5 11-7 0,-5-11 5 16,0 0 6-16,0 0-11 0,0 0 9 0,0 0-10 15,0 0 13-15,0 0 0 0,0 0-3 16,0 0-3-16,0 0 8 0,0 0 0 15,0 0-1-15,0 0 0 0,0 0-1 0,0 0-8 16,0 0 5-16,0 0-1 0,0 0 3 16,0 0-4-16,0 0 6 0,0 0-4 0,0 0 4 15,0 0-8-15,0 0 3 16,0 0-5-16,9 7 9 0,-9-7-7 0,0 0 6 16,0 0 1-16,0 0-3 0,0 0 3 15,27 0-1-15,-27 0-3 0,0 0 5 16,16 0-9-16,-16 0 7 0,0 0 2 0,24-3-10 15,-24 3 7-15,0 0-3 0,27 0 5 16,-27 0 0-16,23-3-2 0,-23 3 4 0,19 0-8 16,2 0 4-16,-21 0 3 0,27-4-7 15,-15 1 2-15,9 3 4 0,-21 0 0 16,33 0-5-16,-16-3-3 0,-1 3 3 16,-16 0 0-16,34-2 2 0,-21 2-5 15,-13 0 5-15,27-2 1 0,-11 2-3 0,5 0 1 16,-21 0 2-16,22 0 2 0,-22 0-2 15,24-4 7-15,-24 4 1 0,27 0-5 0,-13-1 0 16,-14 1-7-16,19 0 1 0,-19 0-2 16,20 0 0-16,-20 0-2 0,24-3 0 15,-24 3 4-15,22 0 2 0,-22 0-3 0,24-3 2 16,-24 3 6-16,20 0-3 0,-20 0-5 16,27 0 8-16,-27 0-7 0,23 0 3 0,-9-1 10 15,-14 1-3-15,26 0-5 0,-26 0-3 16,20-3 3-16,-20 3-2 0,23 0-1 0,-23 0-2 15,24 0 2-15,-24 0-3 16,19 0 1-16,-19 0 5 0,24 0 3 16,-24 0-3-16,20-3-6 0,-20 3 3 0,16 0 5 15,-16 0-5-15,0 0 5 0,30 0-5 16,-30 0 6-16,21-3 0 0,-21 3-5 0,17 0-1 16,-17 0 0-16,22 0-2 0,-22 0 0 15,18-2 7-15,-18 2-7 0,0 0 5 16,26 0 2-16,-26 0-16 0,20 0 12 0,-20 0-8 15,20 2 10-15,-20-2-3 0,20-2-2 16,-20 2 5-16,0 0-6 0,23 0-4 0,-23 0 14 16,17 0-15-16,-17 0-5 0,0 0 10 15,30-2 8-15,-30 2-12 0,17 0 2 0,-17 0 16 16,23 0-16-16,-23 0 8 16,20 0 2-16,-20 0-3 0,21-4-8 15,-21 4 2-15,25 0-3 0,-25 0 13 0,27 0-3 16,-27 0-2-16,27 0 3 0,-27 0-6 15,27 4-2-15,-14-4-1 0,-13 0 3 0,26 2 5 16,-12-2 2-16,-14 0 1 0,30 0 5 16,-10 0-10-16,-20 0 8 0,30 2 4 0,-10-2-5 15,-20 0-5-15,30 0 0 0,-13-2 2 16,-1 4-7-16,-16-2 10 0,34 0-8 16,-17 0 3-16,-17 0-1 0,33 3-1 0,-17-3-9 15,1 0 4-15,-17 0 3 16,34 3-2-16,-22-3 0 0,-12 0 5 0,27 4 3 0,-6-4-7 15,-21 0 3-15,26-1-9 16,-26 1 8-16,24 1-9 0,-24-1 1 0,26 0 5 16,-9 0-2-16,3 0 3 0,-20 0 6 15,30-1-7-15,-14 1-3 0,-16 0 6 16,30-3 0-16,-12 6-8 0,-18-3 4 0,25-3 2 16,-25 3 0-16,30 0 2 0,-30 0-10 15,24 0 7-15,-24 0-4 0,24 3 1 0,-24-3 5 16,20 0-2-16,-20 0-5 15,19 1 3-15,-19-1 2 0,0 0-13 0,21 0 15 16,-21 0-4-16,0 0-2 0,23 0 5 16,-23 0-3-16,0 0-4 0,0 0 8 15,0 0-1-15,16 3 2 0,-16-3-5 0,0 0-4 16,0 0 6-16,0 0-2 0,0 0 3 16,0 0-8-16,17 0-6 0,-17 0 11 0,0 0 3 15,0 0 2-15,0 0 1 0,0 0-5 16,0 0 0-16,0 0 2 0,13 3-12 0,-13-3 10 15,0 0 5-15,0 0-9 0,0 0 10 16,0 0-12-16,0 0 11 0,0 0-1 16,0 0-4-16,0 0-2 0,0 0-1 0,0 0-3 15,0 0 9-15,0 0 1 16,0 0-11-16,0 0 3 0,0 0-1 0,0 0 7 16,0 0-1-16,0 0-6 0,0 0 7 15,0 0-4-15,0 0-8 0,0 0 15 0,0 0-8 16,0 0 5-16,0 0 4 0,0 0-6 15,0 0-4-15,0 0 2 0,0 0-6 16,0 0 2-16,0 0-1 0,0 0-2 0,0 0 5 16,7 9 0-16,-7-9-11 0,0 0 5 15,0 0-3-15,0 13-9 0,0-13-11 0,0 0-18 16,0 0-15-16,0 0-12 0,0 0-18 16,0 10-22-16,0-10-32 0,0 0-36 0,0 0-63 15,0 0-131-15,0 0-75 16,0 0 35-16,-30-17-157 0,20 3-76 0</inkml:trace>
  <inkml:trace contextRef="#ctx0" brushRef="#br0" timeOffset="53135.93">23009 6929 1676 0,'0'0'2'16,"0"0"19"-16,-13-12 9 0,13 12 10 0,-3-6 13 15,3 6 2-15,0 0-2 0,-10-7 7 16,10 7 3-16,0 0 2 0,0 0-4 16,-10-10-2-16,10 10 2 0,0 0-5 15,0 0 2-15,-7-8 0 0,7 8 1 0,0 0-4 16,0 0 3-16,0 0 0 0,-3-8-1 15,3 8-8-15,0 0 9 0,0 0 2 16,0 0-8-16,0 0-3 0,0 0 1 0,0 0 1 16,0 0-3-16,-10-9 0 0,10 9-2 15,0 0 2-15,0 0-15 0,0 0 4 0,0 0-3 16,0 0 2-16,0 0 17 0,0 0-11 16,0 0 1-16,-7 35 8 0,4-20 12 0,-4 2-13 15,4 7 12-15,0 1-2 0,-4 5 8 16,3 5-5-16,4 1 1 0,-3 6 0 15,-3 12 8-15,6-1 0 0,-4 2-3 0,1-3-5 16,0 6 3-16,6-8-5 16,-6 3-6-16,3-12 0 0,0 0-4 0,0-1 1 15,0 13-6-15,-4-12-2 0,8-5 6 16,-8-5-9-16,11 2 5 0,-7-2-14 0,-3-3-2 16,6-9 4-16,-6 3-8 0,6-5 5 15,-3-1-6-15,0 0 0 0,0-4-2 0,-3-2-2 16,3 0 3-16,3 0-6 0,-3-10 13 15,3 15 1-15,-3-15-1 0,-3 11 13 16,3-11-9-16,0 14 4 0,0-14-2 0,0 0-3 16,0 10-1-16,0-10 1 0,0 0 0 15,0 0-3-15,0 0-9 0,0 0 2 0,0 0 2 16,0 0-3-16,0 0-5 16,0 0-11-16,0 0 2 0,0 0 2 0,-3-42 0 15,6 31-6-15,0-3-3 0,-3-3 12 16,0 2-9-16,4-2 2 0,-4 1-5 0,0-2 6 15,3 1 0-15,-3-1-6 0,3-2 5 16,-3 0-11-16,0 0 7 0,0 2 0 16,3-4 1-16,-3 0-10 0,4 1 9 0,-4-4-3 15,0 0-2-15,3-2-1 0,-3-3 7 16,0 5-9-16,0-6 6 0,4-2-5 0,-4 4 5 16,-4 1-4-16,1-1-3 0,6 4 8 15,-3-6-4-15,0 9-4 0,4 0 6 16,2-3-1-16,-9 4-3 0,3 2 0 15,0 1 4-15,0 1-7 0,0 2 5 0,0 2-3 16,-3 1 0-16,3 2 8 0,-4-4-6 16,4 7 3-16,0 0-8 0,0 7-5 0,-3-15 7 15,3 11-5-15,0 4 1 0,0 0-1 16,0 0-3-16,0 0 2 0,0 26 3 16,0-5-2-16,0 4 6 0,-4 4 5 0,1 7 4 15,3 3 6-15,3 14 10 0,-3-7 4 16,0 8-2-16,0 0 1 0,0-5 6 0,0 9 4 15,0-7 7-15,4 5-4 0,-1-16-2 16,-6-5 4-16,10-3-1 0,-4-3-11 0,0-4-6 16,1-4 10-16,-1-3-6 15,-6 0 3-15,3-1-7 0,-4-5 9 0,4-2 6 16,4 1 8-16,-4-11-5 0,0 14 4 16,0-14-11-16,0 0-1 0,0 0-6 0,0 0-12 15,0 0-23-15,0 0-28 0,0 0-26 16,0 0-27-16,-4-32-33 0,4 25-36 15,0 7-42-15,-6-11-55 0,-1 4-56 0,7 7-57 16,-7-14-73-16,4 8-175 0,3 6-2 16,-3-12 90-16,3 5-425 0,0 7-432 0</inkml:trace>
  <inkml:trace contextRef="#ctx0" brushRef="#br0" timeOffset="57870.73">21322 9497 2825 0,'0'-10'13'16,"8"5"6"-16,-8 5 12 0,0-13 23 0,0 13 5 15,3-4 11-15,-3 4-2 0,0 0 22 16,0 0-10-16,43 7 5 0,-19 6-10 0,9 2 1 16,17 7-2-16,0 0-4 0,3 3-14 15,1 0-3-15,16 11-1 0,-4-1-4 16,1 0-10-16,-4 5 7 0,-13-11-13 0,-4 3-2 16,2 2 4-16,-6 0-7 0,-1-2-8 15,-4 1-11-15,-4-2-16 0,-10-3-18 16,-3-12-36-16,-3 1-30 0,-7 0-31 15,0-10-25-15,-3 0-49 0,-7-7-58 0,0 0-59 16,0 0-113-16,-11-31-12 0,-2 2 35 16,-4-17-153-16,-2-4-58 0</inkml:trace>
  <inkml:trace contextRef="#ctx0" brushRef="#br0" timeOffset="58136.58">22089 9432 1652 0,'-9'-17'64'0,"2"2"27"0,1 8 9 15,-2-1 7-15,8 8 7 0,-13-5 20 16,13 5 11-16,-23 13 0 0,-4 4-5 0,-10 13-2 15,4 6-4-15,-14 14-7 0,-2 6 0 16,9 5-6-16,-14-3 1 0,10 3-13 16,8-4 0-16,-1 6-8 0,-10-11-17 15,28-2-2-15,-8-4-1 0,7 0-23 0,-7-4 8 16,14-10-9-16,3-6-1 0,3-2-5 16,-3-6-10-16,4-2-6 0,-1 0-1 15,1-7-8-15,2 7 0 0,-3-7-4 0,1 0-7 16,6-9-18-16,-3 8-42 0,3-8-27 15,0 0-40-15,0 0-28 0,0 0-40 0,0 0-41 16,26-26-47-16,-16 10-44 0,7 0-85 16,-1-1-77-16,1 3 47 0,0-4-207 0,0 4-131 15</inkml:trace>
  <inkml:trace contextRef="#ctx0" brushRef="#br0" timeOffset="72837.39">25716 4920 1751 0,'0'0'-83'16,"0"0"21"-16,0 0 14 0,0 0 14 0,0 0 13 15,0 0 12-15,0 0 11 0,0 0 5 16,0 0 3-16,0 0 11 0,0 0 8 16,0 0 11-16,0 0 3 0,0 0 8 15,0 0 5-15,13-5 7 0,-13 5 0 0,0 0 5 16,0 0 3-16,0 0 0 0,0 0 2 16,0 0-5-16,0 0-1 0,0 0-5 0,0 0-9 15,0 0 3-15,0 0-5 0,0 0 2 16,0 0-2-16,0 0 3 0,0 0 9 15,-6 30-12-15,6-30 9 0,-4 15-5 0,-2-3 2 16,3 1-3-16,-1-1 8 0,1 2-6 16,-4 4 0-16,4 0-8 0,-1-4 11 15,1 7-7-15,0-3 9 0,0-1-12 16,-4 2 6-16,4 5-13 0,-1-2 2 16,1 0-13-16,-4 2 4 0,7 1 1 0,-3 0-1 15,0-3-2-15,-1 3 5 0,4-3-13 16,0-2-1-16,-3-1 7 0,0 6-4 0,3-4 1 15,0 1-4-15,-4-1 8 0,4 1-10 16,-3-2 7-16,-1 3-1 0,1-3-4 16,3 2-2-16,0-1 5 0,0-2-5 0,0 1 0 15,-3-1-1-15,3 2-4 0,-3-3 3 16,3-1 0-16,0 1-4 0,0-3-3 0,-4 0-1 16,1-1 7-16,3 2-8 15,-3-4 3-15,3 3-2 0,-4-2 0 0,0-1 6 0,4 1-1 16,0-1 1-16,0 1-6 0,-3-3-2 15,3 2-7-15,0-2 2 16,-3 2 8-16,3-12-2 0,0 18-14 0,0-8 9 16,0-10-9-16,-3 21 1 0,0-14 6 15,3-7 0-15,3 19 1 0,-3-12 1 0,-3 4 8 16,3-11-9-16,-4 18 7 0,1-8-4 16,0-3 3-16,3-7-4 0,0 18 1 15,0-11 4-15,0-7 4 0,0 18-9 0,0-18 4 16,-4 15 1-16,4-15-4 0,0 14-6 15,0-14 9-15,0 15-7 0,0-15 7 0,0 13-5 16,-4-5-3-16,4-8 0 16,0 14 4-16,0-14 1 0,0 11-5 0,0-11 2 15,-3 13-2-15,3-13-6 0,0 12 7 16,0-12 3-16,0 10-7 0,0-10 4 16,0 11-2-16,0-11 3 0,0 11 1 0,0-11 3 15,3 10-2-15,-3-10 3 0,0 0 0 16,-3 12-8-16,3-12-7 0,0 0 9 0,0 0 2 15,-3 13 1-15,3-13-4 0,0 0-3 16,0 0 5-16,0 0 1 0,3 12-2 0,-3-12-3 16,0 0 7-16,0 0-4 0,0 0-5 15,0 0 9-15,0 0-8 16,3 10 5-16,-3-10 0 0,0 0-2 0,0 0 1 16,0 0 2-16,0 0 0 0,0 0-5 15,0 0 4-15,0 0-2 0,0 0 1 0,0 0 2 16,0 0 2-16,0 0-5 0,0 0 0 15,0 0 3-15,0 0-4 0,0 0 2 16,0 0 4-16,0 0-7 0,0 0 3 0,0 0-3 16,0 0 5-16,0 0-1 0,0 0-2 15,0 0 1-15,0 0 1 0,0 0 1 0,0 0-3 16,0 0 0-16,0 0-7 0,0 0 3 16,0 0 3-16,0 0 3 0,0 0-7 15,0 0 3-15,0 0 1 0,0 0 3 16,0 0-10-16,0 0 4 0,0 0 2 15,0 0-2-15,0 0-1 0,0 0 5 0,0 0-7 16,0 0 5-16,0 0 1 0,0 0 3 16,0 0-8-16,0 0 0 0,0 0 4 0,0 0 3 15,0 0 1-15,0 0-6 0,0 0 2 16,0 0-4-16,0 0 3 0,0 0-3 0,0 0 0 16,0 0 6-16,0 0-5 0,0 0 1 15,0 0 6-15,0 0-3 0,0 0 2 16,0 0-4-16,0 0 0 0,0 0 2 0,0 0-1 15,0 0-3-15,0 0 3 0,0 0-1 16,0 0 1-16,0 0-2 0,0 0 0 0,0 0-3 16,0 0 0-16,0 0 2 15,0 0 3-15,0 0 1 0,0 0-2 16,0 0 1-16,0 0-4 0,0 0 3 0,0 0 0 16,0 0-5-16,0 0 3 0,0 0 4 15,0 0 4-15,0 0-8 0,0 0 0 0,0 0 2 16,0 0 0-16,0 0 2 0,0 0-4 15,0 0 2-15,0 0-1 0,0 0 0 0,0 0-2 16,0 0 0-16,0 0 1 0,0 0 2 16,0 0-8-16,0 0-11 0,0 0 5 15,0 0-7-15,0 0-1 0,0 0 0 16,0 0 1-16,0 0-1 0,0 0 7 0,0 0 0 16,0 0 1-16,0 0-3 0,0 0 2 15,0 0-5-15,0 0 2 0,0 0 3 16,0 0 1-16,0 0-1 0,0 0-5 15,0 0 6-15,0 0-1 0,0 0 7 0,0 0 0 16,0 0 1-16,0 0 3 0,0 0-11 16,0 0 5-16,0 0 3 0,0 0-6 0,0 0 6 15,0 0 3-15,0 0 4 0,0 0 2 16,0 0-2-16,0 0-10 0,0 0 8 16,0 0 2-16,0 0 0 0,0 0-2 0,0 0-1 15,0 0 4-15,0 0-8 16,0 0 1-16,0 0 4 0,0 0-1 0,0 0 5 15,0 0-4-15,0 0 0 0,0 0 3 16,0 0-9-16,0 0 5 0,0 0 1 0,0 0 1 16,0 0 6-16,0 0-14 0,0 0 6 15,0 0-5-15,0 0 4 0,0 0 1 0,0 0 7 16,0 0 0-16,0 0-4 0,0 0-3 16,0 0-3-16,0 0 6 0,0 0-3 15,0 0 2-15,0 0-3 0,0 0-4 0,0 0 9 16,0 0-3-16,0 0-8 0,0 0 9 15,0 0 0-15,0 0-3 0,0 0 1 0,0 0 0 16,0 0-2-16,34-14 6 0,-34 14-4 16,0 0 9-16,0 0-1 15,0 0-11-15,0 0-1 0,0 0 6 0,0 0-3 16,0 0 5-16,0 0-6 0,0 0-10 16,0 0 23-16,0 0-6 0,0 0 9 0,0 0 0 15,0 0-18-15,0 0 0 0,0 0 11 16,0 0-15-16,0 0 6 0,0 0 3 0,0 0 3 15,0 0-1-15,0 0 0 0,0 0-5 16,0 0-10-16,0 0 14 0,0 0-5 16,0 0 1-16,0 0 0 0,0 0 1 0,0 0-2 15,0 0 2-15,0 0 3 0,0 0-4 16,0 0 3-16,0 0-4 0,0 0 2 16,0 0 8-16,0 0-3 0,0 0 1 15,0 0-3-15,0 0-3 0,0 0 8 0,0 0-4 16,0 0-1-16,0 0 2 0,0 0-5 15,0 0 4-15,14 10-3 0,-14-10 1 16,13 4-2-16,-13-4 8 0,23 3 1 0,-6 0 1 16,-1-2 2-16,8 5-6 0,-1-4-3 15,0 1 2-15,4 3-3 0,0-5 2 0,-1 2-2 16,-2 0 5-16,0-2-3 0,1-1 4 16,-1 6-1-16,0-6-3 0,-1 5 5 15,4-5 0-15,-4 0 1 0,0 0 3 0,1 0-7 16,-1 0 1-16,0 3 1 15,4-3 2-15,-4 0 0 0,1-3 1 0,3 3-6 16,-2-3-2-16,2 3 5 0,-3 0-5 16,-4-2 9-16,-1 0-5 0,2 2 3 0,-4 0 3 15,-17 0-4-15,36 0-7 0,-19-4 10 16,0 4-2-16,-17 0-12 0,33-4 10 16,-17 4-4-16,1 0 3 0,-17 0-4 0,37 0 0 15,-20 0-1-15,-17 0 1 0,33-3 4 16,-14 3 1-16,-2 0-2 0,4 3-5 0,-21-3 6 15,36-3-5-15,-20 3 4 0,5 0 0 16,-21 0 1-16,30 0-4 0,-10 0 0 16,-20 0 1-16,30 0 6 0,-14 0 0 15,1 3-2-15,-17-3-13 0,34 0 7 16,-15 0 5-16,-2 3 1 0,0-3-6 0,-17 0 4 16,34 1-6-16,-15 3 7 0,-2-4-1 15,-17 0 3-15,30 2-4 0,-17 0-2 0,-13-2 7 16,27 0-6-16,-10 0 3 0,-4 3-3 15,-13-3 3-15,27 6-2 0,-27-6 2 16,20 0-3-16,-20 0-4 0,23 1 7 0,-13 2-2 16,-10-3-1-16,20 3-3 0,-20-3-3 15,23 5 7-15,-23-5-4 0,20 2 4 16,-20-2 5-16,17 0-10 0,-17 0 1 16,17 2-2-16,-17-2 10 0,16 3 1 0,-16-3-3 15,17 3 2-15,-17-3-2 0,0 0-3 16,19 3-3-16,-19-3 0 0,0 0 6 15,21 1-6-15,-21-1 1 0,0 0 0 0,17 0 7 16,-17 0-2-16,0 0-3 0,0 0 1 16,16 3-3-16,-16-3 2 0,0 0-3 0,0 0 6 15,14 3 1-15,-14-3-2 0,0 0-4 16,0 0 4-16,0 0-2 0,16 5-6 0,-16-5 7 16,0 0-3-16,0 0-1 15,0 0 2-15,0 0-3 0,0 0 4 0,0 0 4 16,0 0-4-16,0 0-1 0,0 0 0 15,0 0 0-15,0 0 1 0,0 0 3 16,17 0-4-16,-17 0 2 0,0 0-6 0,0 0 6 16,0 0 2-16,0 0-5 0,0 0 2 15,0 0-1-15,0 0-2 0,0 0-1 0,0 0 7 16,0 0-6-16,0 0 7 0,0 0-4 16,0 0-5-16,0 0 6 0,0 0-1 15,0 0-6-15,0 0 10 0,0 0-7 0,0 0 1 16,0 0 4-16,0 0 0 0,0 0-7 15,0 0 3-15,0 0 9 0,0 0-9 0,0 0-2 16,0 0 3-16,0 0 4 16,0 0-6-16,7 7-2 0,-7-7 1 0,0 0 2 15,0 0 1-15,0 0-1 0,0 0 1 16,0 0 4-16,0 0-11 0,0 0 1 0,0 0 14 16,0 0-6-16,0 0 2 0,0 13 2 15,0-13-6-15,0 0-1 0,0 0 7 16,0 0 2-16,0 0-7 0,0 0-1 0,0 0-2 15,0 0 0-15,0 0 2 0,0 0 3 16,0 0-2-16,0 0-1 0,0 0 4 0,0 0 3 16,0 0-7-16,0 0-1 0,0 0-5 15,0 0 11-15,0 0-8 0,0 0 8 16,0 0 3-16,0 0-3 0,0 0-5 16,0 0 3-16,0 0 1 0,0 0-3 15,0 0-1-15,0 0-4 0,0 0 4 0,0 0-2 16,0 0 6-16,0 0-8 0,0 0-2 15,-10 15 1-15,10-15 5 0,0 0-4 0,-8 11-1 16,8-11 6-16,-3 11 6 0,3-11-6 16,-3 13 0-16,3-13-1 0,-3 12-1 15,-4-5-3-15,4 4 1 0,0-4 3 16,3-7 3-16,0 20-6 0,-3-12 6 0,-2 2-2 16,-1-1 0-16,3 1 4 0,3 1-4 15,-4-1-10-15,1 0 11 0,3-10-2 0,-3 22 3 16,3-12 6-16,0 1-9 0,-3 1 6 15,3-2-3-15,-3 1 1 0,3 3-1 16,0-4-1-16,0 2-2 0,0 1 3 0,0-1 5 16,3 1-5-16,-3-1 1 0,0 2-4 15,0-3-1-15,0 3 7 0,0-3-2 16,-3 2 3-16,3-1-5 0,-5 1 7 0,10-4-3 16,-10 4 2-16,10-1-6 0,-5-2 8 15,0 3-2-15,0-1-2 0,0-1 2 0,0 2-6 16,3-5 7-16,-3 6-3 0,0-3 1 15,3 0-1-15,-3 2 0 0,3-1-2 16,-6-2 1-16,3 2 0 0,0 1 2 16,0-3 1-16,-3 2-4 0,6-1-1 15,-3-11 4-15,0 20-4 0,0-11 0 0,0 1 7 16,3 3 2-16,-3-2-2 0,0 1-5 16,3-2 0-16,-3 0 2 0,0-10 7 0,4 22-9 15,-4-12 0-15,3 1 0 0,-3-11 4 16,0 16-3-16,0-6 6 0,3 1-10 0,-3-11 4 15,0 17-3-15,0-9 6 0,0-8-7 16,0 20 4-16,0-13 1 0,0-7-4 16,0 18 3-16,3-9-1 0,-3-9-2 0,-3 17 3 15,3-6-7-15,0-11 4 0,-3 18 0 16,3-8 1-16,3 0 3 0,-3-10 2 16,-3 15-3-16,3-15-1 0,0 17 0 15,0-17-4-15,-3 15 4 0,3-7-3 0,0-8-1 16,0 14 5-16,0-14-2 0,-4 13-3 15,4-13 2-15,0 15-1 0,0-15 3 16,0 12-8-16,0-12 6 0,0 16 2 0,0-16 1 16,0 9-5-16,0-9-3 0,-6 13 2 15,6-13 4-15,3 12-3 0,-3-12-3 0,0 10 7 16,0-10-2-16,0 0-3 0,-3 15-2 16,3-15 1-16,-3 9 4 0,3-9-3 15,0 0 4-15,3 12-2 0,-3-12 0 16,0 0-1-16,0 0-3 0,0 14 5 15,0-14-5-15,0 0 2 0,0 0 1 0,0 11-3 16,0-11 4-16,0 0 1 0,0 0-2 16,3 13 5-16,-3-13-7 0,0 0 2 0,0 0 0 15,3 12 4-15,-3-12 0 0,0 0 3 16,0 0-5-16,0 0-2 0,0 10 8 0,0-10-4 16,0 0-7-16,0 0 8 0,0 0-2 15,0 0 0-15,0 0-1 0,0 0-6 16,0 0 1-16,0 0 3 0,0 0 0 0,-6 10 2 15,6-10-3-15,0 0 4 0,0 0 4 16,0 0-4-16,0 0-1 0,0 0-4 16,0 0 4-16,0 0 3 0,0 0 1 15,0 0-4-15,0 0 1 0,0 0-1 0,0 0 5 16,0 0-6-16,0 0-6 0,0 0 11 16,0 0-3-16,0 0-4 0,0 0 4 15,0 0 3-15,0 0-9 0,0 0 7 0,0 0 0 16,0 0-2-16,0 0 4 0,0 0-7 15,0 0 1-15,0 0 2 0,0 0-1 0,0 0 2 16,0 0 0-16,0 0-1 0,0 0-4 16,0 0 3-16,0 0 5 0,0 0-2 0,0 0-4 15,0 0-2-15,0 0 4 0,0 0-2 16,0 0 1-16,0 0 0 0,0 0-1 16,0 0 6-16,0 0-1 0,0 0-8 15,0 0 6-15,0 0 0 0,0 0 2 16,0 0 0-16,0 0 0 0,0 0-4 0,0 0 0 15,0 0-2-15,0 0-2 0,0 0 1 16,0 0 0-16,-17 1 1 0,17-1 8 0,0 0-5 16,0 0 1-16,0 0 1 0,-30-4-7 15,30 4 5-15,-19-4-7 0,19 4 5 16,-24-3 0-16,24 3-2 0,-20-6 2 16,20 6 2-16,-24-1-4 0,8-2 2 0,16 3-1 15,-24 0-4-15,11-4 3 0,13 4-2 16,-23-1 6-16,23 1 0 0,-27 0-3 15,27 0-1-15,-30-3 3 0,30 3-2 0,-19 3 4 16,19-3-6-16,-27-3 4 0,10 3 1 16,17 0-2-16,-27 0 0 0,27 0-2 0,-27 0 3 15,11 0 1-15,16 0-3 0,-30 0-2 16,13 0 3-16,17 0 1 0,-33 0 1 16,13 0-5-16,20 0 2 0,-30 0 1 0,10 0 3 15,20 0-5-15,-33 0 2 0,12 0 2 16,5 0 1-16,-4 3-7 0,20-3 3 15,-33-3-3-15,12 6 8 0,21-3-6 16,-30-3 5-16,11 3 1 0,2 0-6 0,17 0-1 16,-34 0-1-16,17-2 3 0,-5 0-2 15,1 2 6-15,5 0-2 0,-7-3 1 16,2 3-3-16,2 0 1 0,-5-6 2 0,4 5-4 16,-4 1 2-16,2 0-4 0,-2-3 2 15,1 3 8-15,2-4-5 0,-1 3 1 0,5 1 0 16,17 0-4-16,-34-3 5 0,17 3-6 15,1-3 3-15,16 3 3 0,-33-1-3 16,16 1 2-16,-3-3-1 0,3 3-4 0,17 0 9 16,-36 0-6-16,19-6 1 0,-3 6-3 15,0-2-2-15,0 0 0 0,20 2 1 16,-34-4 1-16,18 3 5 0,2 1-1 16,14 0 0-16,-30-3 0 0,17 0-1 0,-7 2 3 15,20 1-2-15,-22 0-6 0,22 0 2 16,-24-3-4-16,24 3 8 0,-17 0-5 0,17 0-1 15,-23 0 1-15,23 0 4 0,0 0 1 16,-27-3 0-16,27 3-2 0,-13-3 1 16,13 3-1-16,0 0 3 0,-24-2-5 0,24 2 3 15,0 0 3-15,-19 0-3 16,19 0 0-16,0 0 0 0,0 0-2 0,-24 0 2 0,24 0-4 16,0 0 0-16,0 0 1 15,-16-2 3-15,16 2 1 0,0 0-2 0,0 0-1 16,0 0-4-16,-20-4 4 0,20 4 3 15,0 0 2-15,0 0-7 0,0 0 8 16,0 0-5-16,0 0-4 0,0 0 6 0,0 0-3 16,0 0 0-16,-24 4 1 0,24-4 0 15,0 0 2-15,0 0 1 0,0 0-9 0,0 0 9 16,0 0-8-16,0 0 7 0,0 0-2 16,0 0 0-16,0 0 5 0,0 0-3 0,0 0-1 15,0 0-1-15,0 0-1 0,0 0 2 16,0 0-3-16,0 0 4 0,0 0-1 15,0 0-3-15,0 0 0 0,0 0 5 0,0 0-4 16,0 0 1-16,0 0 1 16,0 0-1-16,0 0-2 0,0 0 8 0,0 0-6 15,0 0-3-15,0 0 3 0,0 0-5 16,0 0 1-16,0 0 3 0,0 0 2 0,0 0-6 16,0 0 5-16,0 0 0 0,0 0-5 15,0 0-1-15,0 0-2 0,0 0 3 16,0 0-3-16,0 0 1 0,0 0 3 0,0 0-9 15,0 0 8-15,0 0 6 0,-3 13-4 16,3-13 1-16,0 0-4 0,3 14 3 0,-3-14 5 16,0 18-5-16,3-9-2 0,-3 4 7 15,0-2-2-15,3 3-8 0,1-2 9 16,-4 4 3-16,0-1-5 0,0 0-3 16,4 2 6-16,-1-2-1 0,0-1-1 15,1 0 0-15,-1 1 0 0,0 2 2 0,0-2-4 16,1 3 2-16,-1-5-5 0,1 2 10 15,-4-1-10-15,3-2 7 0,4 5-5 0,-4 0 4 16,0-2 1-16,-3-1 0 0,3 4-3 16,-3-7 0-16,4 4 1 0,-4-1-1 0,3-3-1 15,1 6 4-15,-4-9-3 0,0 9 1 16,3-9 0-16,-3 2 0 0,3 4-3 16,-3-4 3-16,0 5 3 0,0-5-3 15,4 2-2-15,-1-2 4 0,-3 1 0 16,3-3-4-16,-3 6 4 0,0-4-1 0,3 1 1 0,-3 3 1 15,4-4-5-15,-4 5 5 16,3-5-5-16,0-1 6 0,-3 4-2 0,0-1-2 16,4 1 3-16,-4-1-8 0,3 1 4 15,-3-2 4-15,4 1 0 0,-4 1-8 16,3-5 2-16,-3 3 7 0,3 2 0 0,0-3-4 16,-3 2-5-16,4-2 4 0,-1 2 4 15,-3 1-8-15,7-1 5 0,-7 1 5 0,3-1-4 16,-3 1 5-16,4-1-8 0,-4 1 5 15,3-1-3-15,0 1 5 0,-3-1-3 16,0 1-7-16,3-2 8 0,-3 1-3 16,0 1 0-16,4-5-2 0,-1 3 0 0,-3 2 5 15,3-3-4-15,1-1 4 0,-4 4-3 16,4-2-1-16,-4-11 1 0,0 19-2 16,3-9 4-16,-3 0-1 0,0-10 2 0,3 18 1 15,0-11 1-15,-3-7-2 0,3 15-2 16,1-7 1-16,-4-8 1 0,3 14-2 0,-3-7 0 15,0-7-2-15,0 17 1 0,0-17-1 16,3 14 3-16,0-6-2 0,-3-8-2 0,0 11 1 16,0-11-2-16,5 17 9 0,-5-17-8 15,3 12 0-15,-3-12 4 0,3 13-1 16,-3-6 3-16,0-7 2 0,0 0-2 16,3 18-4-16,-3-18-2 0,3 8 0 15,-3-8-1-15,0 0 5 0,0 11 0 0,0-11-1 16,0 0 2-16,0 0 0 0,4 13-1 15,-4-13 4-15,0 0-4 0,0 0 1 0,0 0 0 16,0 0-2-16,0 10 8 0,0-10-6 16,0 0-2-16,0 0-2 0,0 0 9 15,0 0-2-15,0 0-1 0,0 0 0 0,0 0-3 16,0 0 2-16,6 8 0 0,-6-8 2 16,0 0-6-16,0 0 8 0,0 0-4 0,0 0 2 15,0 0 0-15,0 0 2 16,0 0-2-16,0 0 5 0,0 0 2 0,0 0-1 15,0 0 0-15,0 0-4 0,0 0 0 16,-22 4 0-16,22-4 0 0,0 0-1 0,-27 3 0 16,27-3-1-16,-27 0-3 0,13 0 4 15,-2 1-2-15,16-1 0 0,-37 0-2 16,20 6 0-16,-6-6-1 0,3 0 2 0,0 3 1 16,4-3-2-16,-4 0-2 0,-4 0 2 15,0 2-6-15,2 1 1 0,-5-3 3 0,7 3 0 16,-4-2 1-16,5 5-1 0,-5-6 0 15,1 1-3-15,6 3 1 0,-3-2 4 0,20-2-1 16,-30 3 3-16,14-3-5 16,16 0 5-16,-24 2-8 0,24-2 7 15,-20 6-7-15,20-6 2 0,-20 0 6 0,20 0-5 16,-13 1-1-16,13-1 2 0,-24 6-5 16,24-6 4-16,-16 0 1 0,16 0 1 0,0 0-1 15,-23 0-1-15,23 0-3 0,0 0 2 16,0 0 3-16,-21 1 4 0,21-1-6 0,0 0-3 15,-16 6 1-15,16-6 1 0,0 0 1 16,0 0-2-16,0 0 2 0,0 0-2 16,-17 0 5-16,17 0-5 0,0 0 1 0,0 0 3 15,0 0 1-15,0 0 5 16,0 0-10-16,0 0-3 0,0 0 9 0,-16 3-1 16,16-3-7-16,0 0 3 0,0 0-4 15,0 0 3-15,0 0 0 0,0 0 0 0,0 0 0 16,0 0-1-16,0 0 0 0,0 0 4 15,0 0-5-15,0 0 4 0,0 0 3 0,0 0 2 16,0 0-1-16,0 0-4 0,0 0-4 16,0 0 4-16,0 0 3 0,0 0-7 15,0 0 5-15,0 0-1 0,0 0 2 0,0 0 0 16,0 0-2-16,0 0-1 0,0 0 3 16,0 0 1-16,0 0 0 0,0 0-7 0,0 0 4 15,0 0 1-15,0 0-1 16,0 0 6-16,0 0-2 0,0 0-3 0,0 0 3 15,0 0 2-15,0 0-5 0,0 0 6 16,0 0 0-16,0 0 3 0,0 0 0 16,0 0 4-16,0 0-6 0,0 0 0 0,0 0 0 15,6-17-8-15,-6 17 6 0,0 0-6 16,3-18 2-16,-3 18-1 0,4-13 2 0,-4 13 3 16,0-18-6-16,3 11 0 0,0-4 1 15,0 3 5-15,-3-3-5 0,5-2 7 0,-5 4-6 16,0-7-1-16,6 7-2 15,-3-7 3-15,-3 7 0 0,-3-7 0 0,6 7-2 16,-3-7 0-16,0 4 4 0,-3-2-8 16,3-3 2-16,-3 9 0 0,0-9 3 15,3 3-4-15,-5 2-1 0,5-3 0 0,0 2 4 16,0 1 1-16,0-4-1 0,0 4-2 16,0-2 2-16,0 1 4 0,0 1-7 0,0-5 1 15,0 3 2-15,-3 2-2 0,3-3 3 16,3-2 0-16,2 0-3 0,-10 3 4 15,5-1-2-15,5 0 1 0,-5 1 0 0,3-4 1 16,-3 3-2-16,0-2 0 0,0 0-3 16,0 6 5-16,0-4-2 0,0 2 3 0,-3-5-2 15,3 6-2-15,-5-2 1 16,2-4 2-16,3 5-3 0,-3 1-3 0,3-6 2 0,0 5 3 16,0 1 3-16,0-1-1 15,0 1 3-15,-3-2 1 0,-1 1-9 0,4-2 3 16,0 0 8-16,0 0-4 0,0-1 0 15,0 4-3-15,-3-2-1 0,6-3 1 16,-6 2 4-16,3 4-6 0,-3-7 5 0,3 4-2 16,3-3-1-16,-3 2-3 0,0 4 0 15,3-3 0-15,-3 3 0 0,4-3 6 16,-1 3-1-16,-3-3-3 0,3 3 1 0,-3 1 1 16,3-2-1-16,-3-1 7 0,-3 1-11 15,3 2 0-15,0 10 3 0,0-18-1 16,0 18-2-16,0-15-1 0,0 15 3 0,0-16 2 15,0 16-5-15,3-12 10 0,-3 12-6 16,5-7-2-16,-5 7-2 0,0 0 2 16,0-14 1-16,0 14-1 0,0 0-4 0,0 0 1 15,0 0 2-15,0-11 4 0,0 11-3 16,0 0-1-16,0 0-3 0,0 0 3 0,3-10 0 16,-3 10-1-16,0 0 2 0,0 0-1 15,0 0 3-15,0 0-1 0,0 0-1 0,0 0 0 16,0 0 1-16,0 0-1 0,0 0 0 15,-8-10-2-15,8 10 4 0,0 0-2 16,0 0 1-16,0 0 0 0,0 0 3 16,0 0-2-16,0 0 1 0,0 0-7 15,0 0 3-15,0 0 3 0,0 0-2 0,0 0 2 16,0 0-1-16,0 0 6 0,0 0-4 16,0 0-2-16,0 0-5 0,0 0 2 0,0 0 5 15,0 0-1-15,0 0-1 0,0 0-4 16,0 0 7-16,0 0-5 0,0 0 5 15,0 0-5-15,0 0-1 0,0 0 5 0,0 0-2 16,0 0-2-16,0 0-1 0,0 0 3 16,0 0 1-16,0 0-2 0,0 0-2 0,0 0 5 15,0 0-4-15,0 0 2 16,0 0-4-16,0 0 4 0,0 0-3 0,0 0 5 16,0 0-4-16,0 0 4 0,0 0 0 15,0 0-2-15,0 0 2 0,0 0-2 0,0 0 1 16,0 0-4-16,0 0-1 0,0 0-1 15,0 0 2-15,0 0-1 0,0 0 2 16,0 0 1-16,0 0-3 0,0 0 3 0,0 0 0 16,0 0-1-16,0 0 3 0,0 0-4 15,0 0-1-15,0 0 5 0,0 0-2 0,0 0 4 16,0 0-2-16,0 0-3 0,0 0 1 16,0 0-3-16,0 0 3 0,0 0-1 15,0 0 2-15,0 0 2 0,0 0 1 0,0 0 2 16,0 0-3-16,0 0-4 0,0 0 3 15,0 0 2-15,0 0-4 0,0 0 1 16,0 0 2-16,0 0-4 0,0 0 0 16,0 0 1-16,0 0 1 0,0 0 3 0,0 0-2 15,0 0-5-15,0 0 5 0,0 0 1 16,0 0-5-16,0 0 6 0,0 0-6 0,0 0 3 16,0 0 1-16,0 0 3 0,0 0-4 15,0 0 2-15,0 0 2 0,0 0-6 0,0 0 5 16,0 0-1-16,0 0-3 0,0 0 2 15,0 0 1-15,0 0-4 0,0 0 2 16,0 0 2-16,0 0-2 0,0 0 1 16,0 0-2-16,0 0 1 0,0 0-1 15,0 0-1-15,0 0 5 0,0 0-6 0,0 0 4 16,0 0-1-16,0 0 0 0,0 0 1 16,0 0 0-16,0 0 1 0,0 0-3 0,0 0 0 15,0 0-1-15,0 0 2 0,0 0 2 16,0 0 3-16,0 0-4 0,0 0-2 0,0 0 0 15,0 0 0-15,0 0 1 0,0 0 1 16,0 0-4-16,0 0 1 0,0 0 1 16,0 0 2-16,0 0-2 0,0 0 0 15,0 0 2-15,0 0 1 0,0 0-2 16,0 0 0-16,0 0-4 0,0 0 5 0,0 0-3 16,0 0 5-16,0 0-1 0,0 0-3 15,0 0-3-15,0 0 8 0,0 0-3 0,0 0-4 16,0 0 6-16,0 0-6 0,0 0 4 15,0 0 0-15,0 0-2 0,0 0-1 0,0 0 0 16,0 0-1-16,0 0 5 0,0 0-3 16,0 0 2-16,0 0-2 0,0 0 1 15,0 0 1-15,0 0-2 0,0 0-2 0,0 0 5 16,0 0 0-16,0 0-1 0,0 0-3 16,0 0-1-16,0 0 3 0,0 0-3 15,0 0 3-15,0 0 3 0,0 0-2 16,0 0 1-16,0 0-2 0,0 0 0 0,0 0 3 15,0 0-1-15,0 0-3 0,0 0 1 16,0 0-1-16,0 0 1 0,0 0 3 0,0 0 3 16,0 0-4-16,0 0-4 0,0 0 3 15,0 0-1-15,0 0 0 0,0 0 0 16,0 0 3-16,0 0-3 0,0 0-1 0,0 0-1 16,0 0 0-16,0 0-4 0,0 0-10 15,0 0-3-15,0 0 0 0,0 0 1 0,0 0 2 16,0 0 0-16,0 0 7 0,0 0-3 15,0 0 1-15,0 0 5 0,0 0-9 0,0 0-7 16,0 0 1-16,0 0 2 16,0 0-3-16,0 0-2 0,0 0 2 0,0 0 0 15,0 0 4-15,0 0 0 0,0 0 0 16,-3-11 1-16,3 11 3 0,0 0 4 16,0 0-2-16,0 0 11 0,0 0-8 0,0 0 3 15,0 0-3-15,0 0 4 0,0 0-1 16,0 0 1-16,0 0 2 0,0 0-1 0,11-12 1 15,-11 12 3-15,0 0-7 0,3-10 8 16,-3 10-7-16,3-11 1 0,-3 11 1 16,0 0 2-16,3-14-3 0,-3 14 0 0,-3-12-1 15,3 12 1-15,0 0 3 0,3-10 6 16,-3 10-1-16,4-14 4 0,-4 14-8 16,0 0-1-16,0-8 1 0,0 8 4 15,0 0-6-15,0 0 6 0,-4-17-2 0,4 17-2 16,0 0-1-16,4-8 4 0,-4 8-2 15,0 0 6-15,3-11-7 0,-3 11 0 0,0 0 0 16,3-10 1-16,-3 10-1 0,0 0 1 16,0 0-2-16,0 0 3 0,0 0-2 15,0-13-5-15,0 13 4 0,0 0 1 0,0 0 2 16,0 0 4-16,0 0-8 0,0 0 4 16,0 0-2-16,0 0 1 0,0 0 0 0,-6-9 1 15,6 9 1-15,0 0-5 16,0 0 3-16,0 0 2 0,0 0 4 0,0 0-6 0,0 0 1 15,0 0-3-15,0 0 0 16,0 0 5-16,0 0 2 0,0 0-5 0,0 0 8 16,0 0-4-16,0 0 1 0,0 0 1 15,0 0 4-15,0 0-5 0,0 0 8 16,0 0 1-16,0 0-1 0,0 0 1 0,0 0-2 16,0 0 5-16,0 0-1 0,0 0 3 15,0 0 0-15,0 0 0 0,0 0-4 0,0 0 4 16,0 0 2-16,0 0-1 15,0 0-2-15,0 0 2 0,0 0 3 0,0 0-9 0,0 0 4 16,0 0 1-16,0 0 2 16,0 0 5-16,-13-6-8 0,13 6-6 0,0 0-1 15,0 0 0-15,-24 0 2 0,24 0-3 16,-27-1 7-16,27 1-6 0,-30 0-4 16,14-3-1-16,-1 3-3 0,0-3 4 0,17 3-1 15,-33-3-3-15,17 3 2 0,16 0-2 16,-30-2 0-16,13 2 1 0,17 0 0 0,-31-2-4 15,15-2 3-15,-1 4 5 0,17 0-3 16,-33-1-6-16,20-2 5 0,13 3 3 0,-33 0-4 16,16-3-3-16,17 3 6 0,-34 0-6 15,17 0 3-15,1-1 0 0,3 1-1 16,-4-3-2-16,4 6 4 0,-4-6 0 16,17 3 6-16,-27 0-9 0,11 0 6 15,16 0 0-15,-27 0 1 0,27 0-4 0,-20 0-3 16,7 0 8-16,13 0-8 0,-20 0 3 15,20 0 0-15,-24 0 4 0,15 3-3 0,9-3-2 16,0 0 0-16,-34-3 6 0,34 3 0 16,-20 3 3-16,20-3 1 0,-24 1 3 0,24-1-6 15,-25 0 6-15,7 0-2 0,18 0 0 16,-30 0 1-16,18 3-1 0,12-3 0 16,-34 0 1-16,17 0-3 0,17 0 0 0,-33 0 2 15,16 3-1-15,1-3-2 0,16 0 7 16,-34 1-9-16,17-1-1 0,17 0 1 15,-30 4 5-15,14-4-5 0,16 0 3 16,-30 0 1-16,30 0 2 0,-30 2 5 0,13-2-2 16,17 0-5-16,-37 0 0 0,20 0 2 15,1 0-5-15,16 0 0 0,-36 2-1 16,19-2 3-16,1 0-6 0,16 0 14 0,-31 0-14 16,14 3 4-16,17-3 0 0,-23 3 4 15,23-3-2-15,-23 0 4 0,23 0-2 0,-17 0 4 16,17 0 2-16,0 0 1 0,-24 0 1 15,24 0-2-15,0 0-2 0,-19 3 0 0,19-3-3 16,0 0-4-16,-27 1-6 16,27-1-4-16,-17 0 3 0,17 0-1 0,-22 3 5 15,22-3-3-15,-21 0 5 0,21 0 2 16,-20 3 6-16,20-3-7 0,-19 1-8 16,19-1 9-16,-21 0 0 0,21 0-6 0,-20 4 5 15,20-4-1-15,-16 0-6 0,16 0 1 16,-21 0 6-16,21 0-8 0,0 0 3 0,-23 2 4 15,23-2-1-15,-20 2 2 0,20-2 7 16,-17 0-1-16,17 0 1 0,0 0-2 0,-23 6-2 16,23-6 4-16,-13 0-13 0,13 0 13 15,0 0-13-15,0 0-6 0,-20 3-5 16,20-3 4-16,0 0 8 0,0 0-4 16,0 0-9-16,0 0 9 0,0 0 1 15,-17 0-1-15,17 0-9 0,0 0 5 0,0 0 4 16,0 0-4-16,0 0 3 0,0 0-2 15,0 0-1-15,0 0-3 0,0 0 8 0,0 0-2 16,0 0-2-16,0 0 1 0,0 0-5 16,0 0 7-16,0 0-5 0,0 0-10 0,0 0-2 15,-23-3-30-15,23 3-26 0,0 0-23 16,0 0-32-16,0 0-23 0,0 0-40 16,0 0-54-16,46-10-51 0,-29 6-46 15,3 3-75-15,10-5-150 0,1 2-46 16,-1 1 64-16,0-2-401 0,3-2-426 0</inkml:trace>
  <inkml:trace contextRef="#ctx0" brushRef="#br0" timeOffset="78670.73">24706 10112 2620 0,'-13'-18'-127'0,"2"4"26"0,5 2 27 16,3 1 25-16,-1-2 26 0,-2 6 27 15,6 7 19-15,-6-15-1 0,1 11 7 0,5 4-3 16,-3-11 16-16,3 11 36 0,0 0 11 16,0 0 8-16,0 0 12 0,8 43-8 0,-5-18-1 15,0 0-1-15,7 1-8 0,-1 7-6 16,2-2 3-16,5-3 7 0,-5-6-3 16,2 3-4-16,7-8 1 0,-1-5-15 0,5 1 9 15,6-5-11-15,17-11-14 0,29-12 2 16,32-13 1-16,45-16-12 0,23-12-7 0,18-6-5 15,9-1-8-15,10 1 3 0,10-13-6 16,11 8 3-16,69-23-2 0,-62 22-5 16,5 1-1-16,-3 12-6 0,-16 2-5 15,-7-3-6-15,-24 15 2 0,-29 3-1 0,-50 10 7 16,-20 9 0-16,-28 4 1 0,-15-1-3 16,-14 4-1-16,-13-1-13 0,-11 6 8 15,-2 2-1-15,-11-1 0 0,-3 6 4 0,0 0-5 16,0 0 0-16,-21-7-1 0,21 7-3 15,0 0 5-15,-36 3-6 0,36-3-16 0,-24 3-23 16,12-2-31-16,-1 5-24 0,-1-3-13 16,4 5-25-16,-7-1-20 0,4 3-26 15,-4-2-45-15,1-1-43 0,-5 3-68 16,-2 5-159-16,0-5 26 0,-4 5-182 16,1-8-149-16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54:46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3182 4704 358 0,'0'0'34'0,"0"0"-15"0,0 0-21 16,0 0 10-16,0 0-1 0,-22 3 0 15,22-3-2-15,-8 3 4 0,8-3 0 0,-12 5 3 16,12-5 14-16,-7 7 2 0,7-7-2 16,-14 7 11-16,14-7 14 0,-13 11 5 15,-1-6 3-15,-2 3-2 0,2-4 4 0,1 4-15 16,-4-1 8-16,8 0-4 0,-7 0-6 16,5 2 5-16,-8-4-4 0,5 2-1 0,1 1-4 15,-1-1-3-15,-6 0-1 0,7 0-7 16,-4 2 9-16,0 0-5 0,1-2 6 15,-1 4-4-15,-3-1-2 0,0 3-4 0,0-4 5 16,-4 2-5-16,5-1 1 16,-1 1-5-16,-1 6-6 0,2-3 1 0,-1-2-6 15,-1 1 7-15,2-1-4 0,2 4-2 16,-2-4 1-16,1 1-8 0,2-1 0 16,-1-2 0-16,4 1 4 0,-4 3 1 0,4-3-3 15,-4-3 7-15,4 6 6 0,-1-4-3 16,1 0 0-16,-1-1-3 0,-2 2 4 0,2-1-2 15,2 0-3-15,-6 0 0 0,2 2-1 16,-1-2-3-16,4 1 3 0,-1-3 1 16,-2 6-8-16,-1-4-2 0,1 0 0 0,2-1 0 15,-2 2-2-15,2-4 0 0,-2 3 6 16,2 0-2-16,1 1 2 0,0-3 6 16,-1 1-2-16,1 0 2 0,0-2 8 15,0 4-3-15,-1-4-1 0,1 4 0 0,-4-4 1 16,4 0 0-16,0 0-4 0,-1 4 1 15,4-5-4-15,-4 1-3 0,5 0-2 16,-4-2 5-16,2 1-5 0,2 1 1 0,-1-2-2 16,2-3-1-16,-1 3 3 0,9-5-2 15,-10 6-6-15,10-6-4 0,-11 4-8 0,11-4-41 16,0 0-46-16,0 0-64 0,0 0-56 16,0 0-432-16,0 0-146 15</inkml:trace>
  <inkml:trace contextRef="#ctx0" brushRef="#br0" timeOffset="915.04">4956 4685 1800 0,'0'0'-91'0,"0"0"24"15,10-6 14-15,-10 6 15 0,0 0 10 16,0 0 1-16,0 0-2 0,0 0 2 15,0 0 7-15,0 0 0 0,0 0-1 0,0 0 15 16,0 0 7-16,-37 16 8 0,25-11 3 16,-6 5 0-16,2-3 2 0,-1 4 17 0,-3 1-2 15,-3 1-1-15,3-1 7 0,-10 5-1 16,3-2 0-16,0 3-5 0,-3-1 4 16,3 1-2-16,-3 2-1 0,0-4-2 0,0 2 0 15,-9 7 1-15,-1 0-2 0,-4 3 5 16,11-10 0-16,0-1 2 0,-10 6-5 0,0 2 0 15,8-11-3-15,2 2 0 16,-16 4-3-16,5 0-4 0,7-5-1 16,4 0 2-16,0-1-6 0,3 2 0 0,-3-1-2 15,3-3 6-15,-4 2-5 0,11 0-3 16,-4-3 6-16,3 0-7 0,-1 2-2 0,4-1 4 16,1 1-5-16,-3-1 0 0,3-2 3 15,0 3-4-15,3-4-1 0,0 4 3 16,1-2 6-16,-1-3 1 0,4 6 3 0,-1-7 1 15,-2 3 5-15,5 1 0 0,-1-4-2 16,-2 3 12-16,-2-2-12 0,3-1 12 0,2-2 1 16,-2 2-5-16,2 0 3 0,-1 0-2 15,2-1-2-15,-1-1 5 0,1 1-9 16,-2-2 2-16,12-4-5 0,-18 10 5 16,6-7-5-16,12-3-6 0,-11 5 4 15,11-5-6-15,0 0-5 0,-13 4-15 0,13-4-38 16,0 0-59-16,0 0-65 0,0 0-69 15,0 0-174-15,0 0-233 0,33-22-142 16</inkml:trace>
  <inkml:trace contextRef="#ctx0" brushRef="#br0" timeOffset="2049.1">13790 2964 1869 0,'0'0'5'0,"0"0"17"0,0 0 10 16,0 0 3-16,0 0 1 0,-3-18-5 0,3 18-2 16,0 0 0-16,0 0 1 0,0 0 12 15,0 0 11-15,-38 21 9 0,22-9 9 0,-11 4-3 16,-16 9 8-16,2-3 2 0,-1 6-7 15,-6-2-5-15,-1 5-3 0,2-1-5 16,-6 1-1-16,9 1-9 0,1-6-7 0,-1 3-3 16,-2 0-4-16,10-1 13 0,-2-8-14 15,13-2-1-15,-2 1-1 0,0-4 4 0,3 2-8 16,1 0-1-16,3-3-5 0,3-2 0 16,-3 6-5-16,7-8-1 0,-3 0-23 0,5-2-23 15,2-1-30-15,-1-3-33 16,-1 4-35-16,11-8-20 0,0 0-22 0,0 6-12 15,0-6-43-15,0 0-38 0,37-3-97 16,-17-2-208-16,10 3-69 0</inkml:trace>
  <inkml:trace contextRef="#ctx0" brushRef="#br0" timeOffset="2615.91">16193 2995 1639 0,'6'-6'6'0,"-6"6"22"0,0 0 7 16,0 0 5-16,13-4 0 0,-13 4 2 0,0 0-3 15,0 0 5-15,0 0 9 0,0 0 10 16,0 0 4-16,0 0 17 0,0 0 3 15,0 0 5-15,0 0 9 0,-25 22 2 0,4-9-2 16,1 2 1-16,-10 4-9 0,-10 6 4 16,0 3-3-16,-7 3-7 0,4 1-7 0,-1 0 1 15,-2-2 0-15,-1 1-6 0,1 1-8 16,2 2-4-16,-2-6-1 0,6 3-10 16,7-5-4-16,3-2 5 0,6-5-6 15,1-5-11-15,-1 3 1 0,8-3 2 16,-4-3-9-16,7-3-5 0,-1 3 2 0,4-5-5 15,1 1 12-15,-2-2-4 0,11-5-14 16,-13 7-1-16,13-7-6 0,-11 6 12 0,11-6-7 16,-9 4-36-16,9-4-39 0,0 0-45 15,-13 0-47-15,13 0-57 0,0 0-78 0,0 0-109 16,-11-10-121-16,11 10 48 0,-10-7-202 16,10 7-168-16</inkml:trace>
  <inkml:trace contextRef="#ctx0" brushRef="#br0" timeOffset="4599.14">3250 5492 1879 0,'0'0'-87'0,"0"0"13"0,0 0 12 16,0 0 5-16,0 0-1 0,0 0 8 16,0 0 15-16,0 0 1 0,0 0 19 15,0 0 16-15,0 0 13 0,0 0 6 0,-38 23 12 16,29-16 4-16,-4 6 5 0,-4-1 0 15,-4 2 3-15,2 0 4 0,-1 3-3 0,-17 8 1 16,7-2-4-16,-6 4 4 0,-1 1-6 16,-3-3-2-16,3 2 4 15,-3 1-4-15,0-3-2 0,3 0 0 0,4-3-6 0,3-2-4 16,-10 5-1-16,1 0-4 16,-5 0 1-16,4 0-4 0,-4-2 1 0,11-3-6 15,3-2 1-15,-4-4 0 0,-8 13 2 16,-1-2 6-16,5-4 2 0,-2 0 1 15,4 0 1-15,6-3 2 0,0-3-6 0,0-1 4 16,0 1-4-16,3 1 4 0,3-4-6 16,2-2 6-16,-5 2 3 0,7 4-5 0,-4-7 6 15,2 4 0-15,1-3-7 0,4-2 1 16,1-1-2-16,-1 1 0 0,1 2-6 16,2-6 0-16,1 3-3 0,-1-1 2 0,4 2 5 15,1-4-9-15,-5 2 2 16,14-6 0-16,-13 7-5 0,13-7-2 0,-17 8 7 15,17-8-2-15,-13 3-9 0,13-3 2 16,-10 4 2-16,10-4-5 0,0 0 6 0,0 0-4 16,-10 3-21-16,10-3-40 0,0 0-50 15,0 0-32-15,0 0-28 0,26-24-49 16,-9 13-62-16,3-3-392 0,7-3-166 0</inkml:trace>
  <inkml:trace contextRef="#ctx0" brushRef="#br0" timeOffset="5365.9">4886 5545 1863 0,'0'0'-90'16,"10"-5"33"-16,-10 5 3 0,0 0 3 16,0 0 11-16,0 0 4 0,0 0 1 15,0 0 7-15,0 0 4 0,0 0-8 0,0 0 4 16,0 0 11-16,0 0 19 0,0 0 17 16,0 0 11-16,0 0 11 0,0 0 12 15,-30 27 4-15,10-12 6 0,-3 0-1 0,-17 13 1 16,0-3-4-16,0 4 1 15,-7 2-5-15,-2 1 4 0,1 4-2 0,-2-7-6 0,-10 14 2 16,17-8-6-16,-3-3 6 16,-1 1 0-16,-4-1 0 0,2-3 3 0,2 2 1 15,-3-1-2-15,3 2 3 0,1-1 0 16,-1-6-3-16,-3 1-3 0,10-1 13 16,7-4-5-16,3-3-8 0,3-1-7 0,0 1-7 15,5-6 5-15,-5 2-6 0,3 0 1 16,7-4-1-16,1-1-10 0,-1 0 1 0,1-2 0 15,2-2-8-15,4-1 5 0,4 2-10 16,6-6 2-16,-18 7-2 0,18-7 8 16,-12 4-7-16,12-4-14 0,0 0-47 0,0 0-54 15,0 0-54-15,0 0-63 16,9-32-74-16,5 20-185 0,-1-1 34 0,-3 1-125 16,7-1-68-16</inkml:trace>
  <inkml:trace contextRef="#ctx0" brushRef="#br0" timeOffset="6448.91">13256 4572 1745 0,'0'0'91'15,"0"0"13"-15,0 0 3 0,0 0 10 0,0 0-8 16,0 0-10-16,0 0 3 0,-37-7-14 15,37 7-1-15,-33 13 3 0,9-5-1 0,-6 6 1 16,-3 3 7-16,-13 6-30 0,-11 4 9 16,7 1-1-16,-20 5-15 0,16-4-5 15,2 4 5-15,1-1-8 0,4 0-12 16,1-1 3-16,-1-5-12 0,4 3 3 16,10-8-8-16,6-3-14 0,-3 6 17 0,6-7 1 15,5-2-8-15,-1 0-1 0,4-4-8 16,-2-2 1-16,9 0-28 0,-5-3-29 0,4 1-31 15,4-2-33-15,-2-2-63 0,8-3-52 16,0 0-61-16,0 0-89 0,0 0-92 0,30-15 42 16,-13 2-124-16,4 2-48 0</inkml:trace>
  <inkml:trace contextRef="#ctx0" brushRef="#br0" timeOffset="6915.69">15393 4511 1684 0,'0'0'88'16,"0"0"4"-16,0 0-2 0,0 0 1 15,0 0 2-15,0 0 0 0,0 0 2 16,-44 31 7-16,25-19 10 0,-22 16 2 0,-5 0-5 15,-14 12 9-15,9-8 6 0,-9 8-4 16,5 3-11-16,7-8-10 0,2-3-10 0,2 3 0 16,8-2-20-16,-7-1-1 0,13-10-8 15,6-4 1-15,4-5-9 0,4-1-10 16,2-2 8-16,1 0-15 0,2-2-1 16,5-1 1-16,-4 1-12 0,1-1 2 15,9-7-23-15,-14 7-39 0,4-4-79 0,10-3-73 16,-17 0-75-16,17 0-90 0,-13-7-178 15,7 2 53-15,-5 0-234 0,11 5-206 0</inkml:trace>
  <inkml:trace contextRef="#ctx0" brushRef="#br0" timeOffset="8449.34">3209 6519 1964 0,'14'-4'-112'16,"-14"4"15"-16,10-5 35 0,-10 5 23 0,10-7 23 16,-10 7 12-16,0 0 24 0,10-6 9 15,-10 6 4-15,0 0 9 0,0 0 3 16,0 0 1-16,0 0-7 0,0 0 3 0,0 0-4 15,0 0-3-15,0 0 4 16,-37 20 2-16,21-8 9 0,-8-1 1 0,-3 3-3 16,-3 4 3-16,-13 10 1 0,-4 0 0 15,1-2-1-15,-8-1-5 0,1 6 10 0,3-1-6 16,-3 2 3-16,-14 6 2 0,1-1-6 16,12-6 4-16,-12 6-4 0,12-8 7 15,-3 2-11-15,5-3 1 0,-5-2-10 0,3 2-1 16,-3 1-7-16,1 0 3 0,6-4 2 15,-3 2-7-15,2-2-1 0,2-2-5 0,-2 2 0 16,9-4-4-16,4-3 7 16,8-3-6-16,0 1 5 0,4-1-17 0,6-4 1 15,-4 3 8-15,8-10-11 0,-1 9 4 16,7-5 3-16,-4-5 0 0,8 4-9 16,-4-6 10-16,1 5-2 0,9-6-9 0,-11 8-1 15,11-8 10-15,-10 4-9 0,10-4-13 16,-3 6-6-16,3-6-17 0,0 0-15 15,0 0-11-15,0 0-25 0,0 0-23 0,30 0-33 16,-17-6-47-16,7-1-43 0,0-5-92 16,3-1-121-16,4-5-131 0,3 0-79 0</inkml:trace>
  <inkml:trace contextRef="#ctx0" brushRef="#br0" timeOffset="10382.7">4989 6415 1606 0,'0'0'-79'0,"0"0"11"16,0 0 12-16,10-4 26 0,-10 4 11 16,0 0 11-16,0 0 14 0,0 0 16 0,0 0 19 15,0 0 0-15,0 0 2 0,0 0 5 16,0 0-4-16,0 0-2 0,0 0-1 0,0 0 10 16,0 0 2-16,-40 14-1 15,23-7-2-15,-2 3 5 0,2 2-1 16,-6 1 2-16,0 2 2 0,-4 3-6 0,-6-1 1 15,3 1 4-15,3 0-8 0,-16 7 0 16,13-3 0-16,0-3-6 0,-8 6 6 0,5-4-3 16,0-7 3-16,3 4 3 0,0 0-7 15,0-1 3-15,-10 5 6 0,7-4-1 16,0 0-10-16,-10 2 9 0,5-2-7 0,-8 1 3 16,10-1-10-16,2-4-7 0,0 4 1 15,-12 2-2-15,9-2-1 0,4-3 1 0,0 0-9 16,3-1-2-16,0-1 5 0,-3 5-5 15,6-6 6-15,-3 2-7 0,-3 3 17 16,6-3-12-16,-3 1-4 0,3-3 5 16,0 1 12-16,7-1-16 0,0 1 17 15,0-1-16-15,0-2 3 0,4-3-4 0,-2 1 5 16,9 1-11-16,-1-2 5 0,-4-2-1 16,14-5 0-16,-16 13 2 0,5-12 1 0,11-1 1 15,-9 7-1-15,9-7-14 0,-13 6-2 16,13-6 10-16,-11 8-14 0,11-8 21 15,-10 4-10-15,10-4-8 0,0 0 9 0,-9 7-2 16,9-7-11-16,0 0 3 0,0 0 13 16,-11 8-6-16,11-8-8 0,0 0-6 0,0 0-23 15,0 0-34-15,0 0-41 16,0 0-51-16,0 0-51 0,0 0-88 16,0 0-224-16,0 0 29 0,27-29 61 0,-10 14-132 15,2 0-61-15</inkml:trace>
  <inkml:trace contextRef="#ctx0" brushRef="#br0" timeOffset="11199.09">3283 7347 1602 0,'0'0'-19'0,"0"0"14"16,-60 18 12-16,27-4 11 15,-14 10 13-15,1 1 8 0,-11 1 9 16,3 5 12-16,-9 6 3 0,-7 1 8 0,7 2 3 16,0 0 1-16,3-2-4 0,-4 3 0 15,7 5 1-15,10-21-2 0,1 10-10 0,2-10-1 16,1 7-3-16,-1 4-6 0,5-10-3 16,2 5-10-16,7-9-3 0,7-8-2 15,3 1-8-15,3-1-2 0,0-4-1 0,7-3-1 16,1 1-4-16,-2-4-4 0,5 3-1 15,6-7-14-15,0 0-27 0,-10 6-33 16,10-6-33-16,0 0-47 0,0 0-39 16,30-17-42-16,-10 2-72 0,6-3-321 15,1 4-114-15</inkml:trace>
  <inkml:trace contextRef="#ctx0" brushRef="#br0" timeOffset="12066.67">4959 7135 1687 0,'0'0'-93'15,"0"0"40"-15,0 0 16 0,0 0 21 16,0 0 21-16,0 0 7 0,0 0 7 15,0 0 8-15,-17 19 8 0,8-12 4 0,-4 7 7 16,-8-3 7-16,-5 7 6 0,-4 3 0 16,-13 4 10-16,3 0 4 0,-4 4 2 15,1-1-3-15,-7 1 0 0,-1 4 11 16,-12 5 6-16,0-1-6 0,-4 4 1 0,-2-1 0 16,-12-5-5-16,8 5-2 15,0 0 1-15,-1-5-7 0,5 0 14 0,15-9-8 16,0 3-12-16,-1-4-2 0,4 3-5 0,4-3-7 15,1 1-5-15,-1-1-6 0,4 0-2 16,3 0 4-16,4-4-22 0,1-6 13 0,16-2-13 16,-1-1 9-16,-4 1-6 0,11-6-4 15,-4 0 4-15,7 4-3 0,1-10 2 16,9-1 2-16,-14 13-1 0,4-10-3 0,10-3 1 16,-13 8-7-16,13-8-6 15,0 0-1-15,-14 1 13 0,14-1-7 0,0 0-4 16,0 0-17-16,0 0-11 0,0 0-22 0,0 0-36 15,0 0-35-15,0 0-41 16,0 0-53-16,27-19-80 0,-10 9-204 0,3-4 12 16,0 6-200-16,-4-9-174 0</inkml:trace>
  <inkml:trace contextRef="#ctx0" brushRef="#br0" timeOffset="14315.96">3339 7294 1866 0,'0'0'-107'0,"-16"6"32"0,16-6 10 15,0 0 29-15,0 0 9 0,-10 4 19 16,10-4 15-16,0 0 15 0,0 0 2 0,0 0 18 16,0 0 4-16,0 0 12 0,0 0 2 15,0 0 4-15,0 0 8 0,0 0 4 0,0 0-8 16,0 0-1-16,0 0-1 0,0 0-3 15,0 0-9-15,0 0 2 0,0 0-5 16,0 0-9-16,0 0-3 0,0 0-1 16,0 0 1-16,0 0-1 0,53-4 0 15,-53 4 4-15,33-6-2 0,-9 2 0 0,2 0 5 16,8 0-7-16,-1 0-4 0,0 1 5 16,8-3-7-16,2 2 4 0,-3-1-8 15,0-1-4-15,0 2-5 0,-4 1 8 0,4-2-1 16,4-1-7-16,-11 5 5 0,1-2 1 15,2-1-2-15,-6 1-4 0,7-3 0 0,-4 4 15 16,0 0-6-16,-3-3-3 0,3 2 0 16,2 0 0-16,-2 2 3 0,-6-2-7 15,-2 3 1-15,5-6-3 0,-3 6 4 16,-3-2-8-16,3 0-1 0,-1-2 9 16,-3 4-21-16,-3 0 10 0,4-1 5 0,0-2 1 15,-8 3-13-15,1-3 9 0,-17 3-4 16,36 0 0-16,-20-1 2 0,-2-2 7 0,-14 3-15 15,24 0 3-15,-24 0-5 0,27-3 16 16,-27 3-4-16,25-3 0 0,-25 3-7 16,21 0 1-16,-21 0 3 0,23-2-2 0,-23 2 8 15,24-2-3-15,-11 2 1 0,-13 0-1 16,20-4 3-16,-20 4-15 0,23-1-2 0,-23 1 10 16,23 0-9-16,-23 0 5 0,21-3-5 15,-21 3 0-15,19-3 3 0,-19 3 6 16,17 0-10-16,-17 0 0 0,0 0 6 15,24-1 3-15,-24 1-6 0,0 0 2 16,19 0 4-16,-19 0-8 0,0 0 0 0,0 0 7 16,14-3-13-16,-14 3 5 0,0 0 4 15,0 0 0-15,19 0 4 0,-19 0-10 0,0 0-1 16,0 0 3-16,0 0-3 0,21-3 4 16,-21 3 6-16,0 0-18 0,0 0 17 15,17-3-9-15,-17 3 5 0,0 0-3 0,0 0 0 16,0 0 4-16,19-2-1 0,-19 2-1 15,0 0-7-15,0 0 11 0,0 0 0 0,0 0-2 16,0 0 2-16,0 0-2 16,0 0-2-16,0 0 1 0,0 0-3 0,0 0 8 15,0 0-1-15,0 0-2 0,0 0 4 16,0 0-3-16,0 0-3 0,0 0 4 0,0 0 0 16,0 0-16-16,0 0 12 0,0 0 3 15,0 0 1-15,0 0-6 0,0 0-4 16,0 0-8-16,0 0-36 0,0 0-34 0,0 0-51 15,0 0-60-15,0 0-81 0,0 0-125 16,-43 11-116-16,26-7 47 0,1-1-175 16,-4 2-141-16</inkml:trace>
  <inkml:trace contextRef="#ctx0" brushRef="#br0" timeOffset="15566.7">20699 8947 1968 0,'0'-7'88'0,"0"7"1"0,0-14 6 16,0 14 2-16,0 0-8 0,0 0-9 0,4-8-7 15,-4 8-6-15,0 0 14 0,0 0 11 16,0 0 3-16,26 32-1 0,-19-17-4 15,7 0 6-15,-5-2 3 0,12 1 13 0,-5-2-2 16,7 1 11-16,17-2 12 0,7-7-3 16,33-7-13-16,37-9-5 0,56-23-17 0,24-12-10 15,13-16-7-15,13-5-11 0,-7-1-4 16,12-9-6-16,-5 0-5 0,-13 2-5 0,-20 5-7 16,-13 6-3-16,-27 8-7 15,-44 14-1-15,-13 5-4 0,-9 5-5 0,-27 15 5 16,-11-6-8-16,-13 6-18 0,-3 10-31 15,-9-3-45-15,-2 5-74 0,-12 5-79 16,3-5-73-16,-10 6-115 0,0 0-162 0,0 0 53 16,-36 13-349-16,12-9-360 0</inkml:trace>
  <inkml:trace contextRef="#ctx0" brushRef="#br0" timeOffset="20266.88">559 14008 1832 0,'-6'8'53'0,"-1"-2"-29"15,7-6 25-15,-3 15 19 0,3-15 1 16,0 0 0-16,-7 10 1 0,7-10-4 0,0 0 3 16,0 0 6-16,0 0 8 0,27 0 4 15,-27 0-10-15,56-20 15 0,-5-8-24 16,22-12 12-16,7-10-2 0,3-7-16 0,34-21-16 15,-4-5 17-15,7-11-10 0,4-1 1 16,2-2-19-16,-6 4-5 0,-7 3-5 16,-9 13 2-16,-31 22 6 0,-7 2-12 15,-12 7-14-15,-17 13-10 0,-11 9-32 16,-5 6-32-16,-2 4-44 0,-5 7-7 0,2-1-15 16,-2 5-25-16,-14 3-42 0,13 7-81 15,-10 4-175-15,1 3-192 0,-8 7-143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55:18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10370 6815 1561 0,'0'0'-102'0,"0"0"10"16,0 0 8-16,0 0-1 0,0 0 9 16,0 0 11-16,0 0 9 0,0 0-2 15,0 0 2-15,0 0 15 0,0 0-6 0,0 0 16 16,0 0 0-16,3 35 3 0,-6-24 6 15,3 7 4-15,3 3-19 0,-3-4-15 0,0 6-146 16,3-3 68-16</inkml:trace>
  <inkml:trace contextRef="#ctx0" brushRef="#br0" timeOffset="1651.97">3127 6792 605 0,'0'0'45'0,"0"0"16"15,0 0 12-15,0 0 13 0,0 0 6 16,0 0 7-16,0 0-3 0,0 0 1 16,0 0-8-16,0 0-3 0,0 0-11 0,3 12-2 15,-3-12-14-15,0 0-6 0,0 0-1 16,0 0-9-16,-8 13 0 0,8-13-2 0,-3 18 2 15,3-6-6-15,-3-2 5 0,3 5-4 16,-3-1-2-16,3 3 3 16,3-1-4-16,0 0 1 0,-6 2-6 0,3-2 2 0,3 0-4 15,-3-1-3-15,0-4-1 16,0 3-1-16,3-7 0 0,-3-7 1 0,5 18 0 16,-5-18 5-16,0 11-4 0,0-11 1 15,3 14 1-15,-3-14-2 0,3 7-3 16,-3-7-2-16,0 0 1 0,0 0-3 0,0 15-5 15,0-15 2-15,0 0-10 0,0 0-27 16,0 10-35-16,0-10-33 0,0 0-27 0,0 0-28 16,0 4-43-16,0-4-62 0,0 0-357 15,0 0-106-15</inkml:trace>
  <inkml:trace contextRef="#ctx0" brushRef="#br0" timeOffset="3017.35">3626 7382 1663 0,'0'0'-103'0,"0"0"15"15,0 0 12-15,0 0 8 0,0 0 11 16,0 0 7-16,0 0 0 0,27 3 10 0,-27-3-3 16,0 0 7-16,0 0 12 0,0 0-4 15,0 0 26-15,0 0 8 0,0 0-3 16,0 0 16-16,0 0 7 0,0 0 1 0,0 0 14 16,0 0-1-16,-37 19 12 0,27-16 3 15,10-3-6-15,-24 4-7 0,12 2-2 0,-6-4 5 16,2 1-14-16,2 0 7 0,14-3-5 15,-33 4-2-15,20-4-1 0,-4 3-1 16,17-3 5-16,-30 3-1 0,14-3-6 16,16 0 2-16,-24 1-2 0,24-1 0 15,-23 0-3-15,23 0 0 0,-20 4 1 0,20-4 1 16,-17 0-2-16,17 0-10 0,-20 0 6 16,20 0-3-16,0 0-3 0,0 0 2 15,-26 0-3-15,26 0-2 0,0 0-4 0,0 0-3 16,0 0 3-16,0 0 0 0,-17-4-4 15,17 4 0-15,0 0-2 0,0 0-6 0,0 0-26 16,0 0-36-16,-20-1-50 16,20 1-50-16,-3-6-406 0,3 6-75 0</inkml:trace>
  <inkml:trace contextRef="#ctx0" brushRef="#br0" timeOffset="6550.34">3119 7111 1544 0,'0'0'-123'16,"0"0"11"-16,0 0 18 0,0 0 11 15,0 0 23-15,0 0 15 0,0 0 7 0,0 0-1 16,0 0 17-16,0 0 9 0,0 0-8 16,0 0 5-16,0 0 12 0,0 0 18 15,0 0-5-15,0 0 1 0,0 0 5 16,0 0-11-16,0 0 13 0,0 0 3 16,0 0-1-16,0 0 3 0,0 0 12 0,0 0-7 15,0 0 18-15,0 0 1 0,0 0 2 16,0 0 3-16,0 0-3 0,0 0-3 15,0 0-5-15,0 0 4 0,0 0-2 0,0 0-6 16,0 0-2-16,0 0-5 0,0 0-4 16,0 0-1-16,0 0 6 0,-16 25-5 0,16-25 0 15,-11 8 1-15,11-8-6 0,-9 9 1 16,9-9-7-16,-10 4 5 0,10-4-1 16,0 0-7-16,-14 8-1 0,14-8 0 0,0 0 5 15,-10 7-9-15,10-7 2 16,0 0-1-16,0 0-1 0,-9 6-3 0,9-6 6 0,0 0 0 15,0 0-6-15,0 0-1 16,0 0-1-16,-14 4 4 0,14-4-6 16,0 0 1-16,0 0 2 0,0 0 1 0,0 0 2 15,-10 8 1-15,10-8-3 0,0 0 1 16,0 0 2-16,0 0-5 0,0 0 1 0,-9 4 0 16,9-4 1-16,-11 9 3 0,11-9-3 15,0 0 3-15,-13 7-1 16,13-7 1-16,-14 12 0 0,8-6-2 0,-4 1-2 0,3 0-1 15,-10 4 4-15,1 1 2 16,-1-2-2-16,4 1-1 0,-1 3-1 0,1-7-6 16,0 5 4-16,0 1 3 0,-8-1-1 15,8-2-1-15,-1 1-1 0,2 2-1 16,-6-5 3-16,6 6-1 0,-1-7-1 0,2 3 1 16,-2 1-2-16,2-3-2 0,2 0 7 15,-1 1-3-15,-1-2-1 0,5 0-2 0,-4 1 2 16,10-8-4-16,-14 7 2 0,8 1 4 15,6-8-3-15,-10 4-1 0,10-4 2 16,0 0-4-16,-9 9 4 0,9-9-2 0,0 0-1 16,-8 7-9-16,8-7-21 0,0 0-18 15,0 0-26-15,0 0-25 0,0 0-23 16,0 0-436-16,0 0-62 0</inkml:trace>
  <inkml:trace contextRef="#ctx0" brushRef="#br0" timeOffset="7317.09">3260 7454 1544 0,'0'0'-82'15,"3"-14"17"-15,-3 14 16 0,0 0 10 16,0 0 15-16,0 0 5 0,0 0 3 16,-10-8-2-16,10 8 6 0,0 0 4 0,0 0 1 15,0 0 8-15,0 0 11 0,0 0 8 16,-33 12 6-16,22-6 8 0,2 1 6 15,-5 1 6-15,-9 5 2 0,3-1 6 0,-1 1 7 16,2 1-2-16,-1 1-4 0,-4 3-2 16,-3-3 1-16,-3 2-2 0,11 4-5 0,-8-6-1 15,7-1 1-15,0-2-10 0,0 1-2 16,3-1 0-16,-2 1-1 0,5-5-2 16,4-1-3-16,0 3 12 0,-4-6 6 0,8 3-8 15,-4 0-1-15,10-7-4 16,-17 7-3-16,17-7-2 0,-13 4-3 0,13-4-3 15,-17 8-3-15,8-2 2 0,9-6-5 16,-13 3-5-16,13-3 4 0,-11 4-6 16,11-4-2-16,0 0-2 0,0 0-5 0,-16 4-18 15,16-4-24-15,0 0-28 0,0 0-54 16,0 0-57-16,0 0-61 0,3-21-409 0,7 9-147 16</inkml:trace>
  <inkml:trace contextRef="#ctx0" brushRef="#br0" timeOffset="15502.09">4846 6254 1816 0,'0'0'-81'0,"0"0"21"0,10-10 7 0,-10 10 5 15,0 0 3-15,0 0-2 16,0 0 9-16,0 0-3 0,10-4 7 0,-10 4 3 16,0 0 5-16,0 0 15 0,0 0 19 15,30 2 8-15,-30-2 8 0,13 5 14 16,-13-5 1-16,24 7 3 0,-7 0 5 0,-4 4-6 15,4-4 4-15,2 6 3 0,1-1-7 16,4 1 0-16,-5 5 2 0,2 1-5 16,-1-4 5-16,3 6-5 0,-3-4 2 0,-6 1-2 15,-1-1 3-15,0 1-5 0,1-6-3 16,-5 2 0-16,5 0-2 0,-4-3-1 16,-4 0-7-16,4 2 4 0,1-6-5 0,-5 1 1 15,-3-1-1-15,-3-7-1 0,10 12 0 16,-6-6 9-16,-4-6 0 0,10 7 9 0,-10-7 10 15,0 0 13-15,6 8-1 16,-6-8 16-16,0 0-7 0,0 0 0 0,0 0-12 16,0 0-2-16,0 0-7 0,0 0-9 15,0 0 6-15,-26-21-14 0,13 12 3 0,-1-1 0 16,1 0-9-16,-4-2-4 0,1-5 0 16,-1 3-7-16,0 2 1 0,-3-1-7 15,4-2 4-15,-1 2-12 0,4 4 4 0,2-1 1 16,-2-4 0-16,4 6 3 0,-2-1 4 15,-2 1-1-15,2 0-6 0,-2 5 1 16,13 3 4-16,-9-14-11 0,9 14 0 0,-17-7-2 16,17 7-4-16,-7-4 7 0,7 4-7 15,0 0 5-15,0 0-2 0,0 0 6 16,0 0 1-16,13 36-6 0,-5-22 0 16,1 1 6-16,-2-1 4 0,7 4-11 0,-1 0-30 15,-1-1-21-15,6 1-25 0,-6-1-26 16,2-2-36-16,-1-3-43 0,-2 1-45 0,-5-3-68 15,-2-5-131-15,5 1-190 0,-9-6-117 16</inkml:trace>
  <inkml:trace contextRef="#ctx0" brushRef="#br0" timeOffset="16101.08">3897 5507 1708 0,'-5'-17'-88'0,"5"17"6"0,0-15 35 15,-3 5-6-15,3 10 33 0,3-20 26 16,2 11 7-16,-5 9 14 0,3-11-3 16,-3 11 5-16,3-14-7 0,-3 14 6 15,0 0 6-15,13-4 5 0,-13 4 9 0,0 0-1 16,0 0 5-16,44 22 2 0,-31-9-4 16,4 2 3-16,-1 3 0 0,4-1-3 0,3 6-1 15,1 2-6-15,-7-5 2 0,6 2-7 16,-3-4-1-16,0 4-4 0,-4-4 1 15,1-4-10-15,-4-1 6 0,1-2-1 0,-4-3 0 16,-1 3-3-16,2-1-3 0,-4-6 0 16,-1 5-7-16,-6-9 7 0,11 9-3 15,-11-9-3-15,9 7 2 0,-9-7 2 0,7 11-7 16,-7-11 1-16,0 0-2 16,9 7 0-16,-9-7-5 0,0 0-39 0,0 0-49 15,0 0-54-15,8 3-92 0,-8-3-210 16,0 0-170-16,0 0-106 0</inkml:trace>
  <inkml:trace contextRef="#ctx0" brushRef="#br0" timeOffset="23467.69">9636 7394 1659 0,'0'0'-105'16,"0"0"18"-16,0 0 15 0,0 0 22 15,0 0-1-15,0 0 35 0,0 0 0 16,0 0-2-16,0 0-4 0,0 0 25 0,0 0-7 16,0 0 8-16,0 0 0 0,0 0-8 15,0 0 14-15,27-12 5 0,-27 12 1 0,0 0-11 16,0 0 11-16,0 0-4 0,0 0 2 15,0 0 1-15,0 0 1 0,0 0-8 0,0 0 5 16,0 0-5-16,0 0 6 16,0 0-6-16,0 0-6 0,0 0 2 15,0 0-2-15,0 0 4 0,24 8-1 0,-18-4-1 16,1 2 2-16,-7-6 4 0,16 4 9 16,-6 2-8-16,0-1 5 0,0-3 0 0,7 6-3 15,-8-1 4-15,5-3 0 0,3 4-10 16,-4 1 8-16,0-2-4 0,4 0 3 0,-4 4-9 15,4-4 5-15,-4 0-1 0,4 4-6 16,0-4 8-16,0 2-5 0,-4 1 1 16,4-3-3-16,-4 4 1 0,1-1 2 0,-2 0 0 15,1-2 1-15,1 2-8 0,-1-1 4 16,-2 0 4-16,2-2-2 0,-7 1-1 16,5-1-1-16,2 3-1 0,-7-2 5 15,5-1 8-15,-1 0-7 0,-1 1-4 0,-2-4-5 16,3 5 7-16,0-2-3 0,0 1-4 15,-3-1 7-15,0 0-7 0,-1 1 9 16,4 2-3-16,-3-5-4 0,-7-5 6 0,16 13-5 16,-9-6 1-16,0 0-3 0,-7-7 4 15,13 8-1-15,-6-4 2 0,-7-4-2 0,10 13 2 16,-10-13-7-16,7 8-1 0,-7-8 5 16,9 10-7-16,-9-10 8 0,7 7-5 15,-7-7 4-15,0 0-4 0,14 4-1 0,-14-4-1 16,0 0 8-16,3 8-2 15,-3-8 3-15,0 0-7 0,6 9 13 0,-6-9 6 16,0 0-1-16,0 0 10 0,0 0 5 16,0 0-1-16,0 0 2 0,0 0 10 0,0 0-1 15,0 0 1-15,14 4-6 0,-14-4 1 16,0 0-5-16,0 0-2 0,0 0-5 16,0 0-2-16,0 0-2 0,0 0-2 0,0 0-2 15,-44-21 1-15,35 20-2 16,9 1 0-16,-21-10-6 0,8 4 2 0,3-2-4 15,-3 4-1-15,-4-3 1 0,1-3-2 0,2 2 1 16,-6 1-2-16,3-3-2 16,1 2 4-16,-1 1-5 0,1-3-1 0,-1 2 3 15,1-2-1-15,-2-1-1 0,1 3 2 16,1-2 0-16,-1 2 6 0,1-2 2 0,-1 0-3 16,1 2 1-16,2-2-5 0,1-1 5 15,-1 3 5-15,1-3 0 0,0 1-3 16,-1 3-2-16,1-3 4 0,3-1 0 0,0 7 5 15,0-10-2-15,0 7-3 0,0 3 3 16,4-6-4-16,6 10 0 0,-18-12 4 0,12 3-4 16,-4 1-1-16,10 8 1 0,-14-8-1 15,8 2 0-15,6 6 4 0,-10-11-2 16,10 11-2-16,-6-8 0 0,6 8 0 16,-11-9-1-16,11 9-1 0,-6-8 5 15,6 8-7-15,0 0-5 0,0 0 2 0,-10-7 2 16,10 7-3-16,0 0 1 0,0 0-3 15,0 0-1-15,0 0-2 0,0 0-2 0,0 0-1 16,0 0 0-16,0 0 2 0,0 0 7 16,0 0-6-16,0 0 6 0,27 36-12 0,-21-23 9 15,7-1-7-15,1 5 4 0,-1 1 4 16,1-7-7-16,2 10 1 0,-2-3 5 16,2-1-3-16,1 1-1 0,3 4 3 0,-3-1-1 15,2 1 4-15,1-3-7 16,1 2-1-16,-2 0 11 0,1 3-8 0,-2-6 5 0,-2 4-6 15,1-4-3-15,-1-1 6 16,1 3 1-16,-4 0-3 0,1-2-3 0,-1-4 7 16,0 1-1-16,1-2 1 0,-5-1 3 15,2 1 0-15,2-4-7 0,-7 4 2 16,5-1 1-16,-5-5-2 0,1 2-2 0,-1-1 4 16,1-1-3-16,-7-7 8 0,10 10 3 15,-10-10-3-15,10 9 0 0,-10-9 8 0,10 7 8 16,-10-7 4-16,0 0 11 0,7 9 2 15,-7-9 9-15,0 0 3 0,7 5-4 16,-7-5-4-16,0 0 3 0,0 0-2 16,0 0-2-16,0 0 3 0,0 0-12 15,0 0-1-15,0 0-3 0,0 0-6 0,0 0-2 16,0 0-3-16,0 0-50 0,0 0-41 16,0 0-50-16,0 0-62 0,-14-29-62 0,4 25-76 15,4-6-169-15,-1-1 23 0,0 7-169 16,4-3-132-16</inkml:trace>
  <inkml:trace contextRef="#ctx0" brushRef="#br0" timeOffset="26500.98">9006 9375 1933 0,'0'0'57'16,"4"-7"-8"-16,-1 1-4 15,-3 6 23-15,27-2 16 0,-4 4 20 0,10 5 3 0,7 0 8 16,21 11-2-16,21 6-6 16,2 2 2-16,-1 5 7 0,4 1-7 0,-4-4-10 15,1 5-13-15,-12-1-9 0,2 3 0 16,-7-2-12-16,-13-1 3 0,6 5-9 0,-11-5-8 16,-5 6-10-16,-4-2-2 0,-4-3-27 15,-9 0-39-15,-4-2-48 0,-6-6-46 16,-7-6-53-16,0-2-55 0,-7-9-99 0,0-2-160 15,-3-6 43-15,0 0-203 0,-13-25-143 16</inkml:trace>
  <inkml:trace contextRef="#ctx0" brushRef="#br0" timeOffset="26719.54">10076 9268 2026 0,'-10'-11'118'0,"4"-2"-13"15,-5 12-17-15,11 1 1 0,0 0 15 0,-27 19 10 16,8 6-6-16,-8 18-4 0,-9 20-10 15,-1 4-14-15,-7-1 4 0,8 9-1 0,-4-7-12 16,3 6-22-16,0-2 2 0,4-3-3 16,6-2 8-16,8-11 0 0,-5-1-4 15,10-8-7-15,1-5-5 0,4-3 3 0,1-14-30 16,5-6-31-16,0-2-32 16,0 0-24-16,-1-9-43 0,1 0-83 0,3-8-93 15,0 0-202-15,0 0 31 0,0 0 59 16,21-37-141-16,-18 16-49 0</inkml:trace>
  <inkml:trace contextRef="#ctx0" brushRef="#br0" timeOffset="30617.94">14313 9893 1704 0,'-3'-17'119'0,"3"9"12"16,0 8 4-16,0-17-13 0,0 17-4 0,0 0-18 16,6-8-1-16,-6 8 18 0,24-3-10 15,-24 3 10-15,36 4-12 0,-6 2 0 16,10 1-6-16,17 5 1 0,-3 3-5 0,1 1-3 15,-1 2-6-15,9-2 1 0,-6 1-11 16,-7 1-11-16,3 3-6 0,-16-10 0 0,0 6-13 16,-7-3 5-16,0-2-10 0,0 3-1 15,-3 2-6-15,-5-3-2 0,2-4-5 0,-4-1-2 16,4 1-7-16,-8-3-42 16,-2-1-40-16,-8-6-46 0,-6 0-96 0,10-14-98 15,-7-4-122-15,-3-7-89 0,-6-28 49 16,-7-1-247-16,2-2-206 0</inkml:trace>
  <inkml:trace contextRef="#ctx0" brushRef="#br0" timeOffset="30835.32">15143 9400 2208 0,'-3'-7'116'0,"3"7"-3"0,0 0 15 16,0 0 23-16,0 0 5 0,-30 33-3 0,3 1-1 16,3 7 5-16,-6 9 3 15,7 0-7-15,-4 0-4 0,-3 14-7 0,4-11-6 16,6-2-16-16,-7 2-11 0,7 0-2 15,0-3-22-15,3-6 2 0,1 2-9 0,2-11-4 16,11-9-13-16,-3-2-5 0,-1-5-3 16,4-4-4-16,-5 2-10 0,5-6-12 15,0-1-16-15,3-10-40 0,-3 10-67 0,3-10-89 16,0 0-65-16,0 0-82 0,9-39-125 16,2 11-126-16,2 0 62 0,1 3-356 0,-1-3-359 15</inkml:trace>
  <inkml:trace contextRef="#ctx0" brushRef="#br0" timeOffset="40219.71">3913 6379 2376 0,'-21'6'-181'16,"21"-6"27"-16,0 0 26 0,0 0 27 0,0 0 21 16,0 0 5-16,-6 7 18 0,6-7 12 15,0 0 11-15,0 0 7 0,0 0 15 0,0 0 0 16,0 0 12-16,0 0-1 0,0 0 17 15,0 0-2-15,0 0 11 0,0 0-1 16,0 0 6-16,0 0-8 0,0 0-5 0,0 0 8 16,0 0 8-16,33-25 3 0,-19 15-5 15,-1-3 2-15,4-3 2 0,6-5-1 16,0-1-5-16,11-10 0 0,-1-6 0 16,4 1-2-16,3-5-9 0,3-9 6 0,4 1-8 15,-7 10 3-15,-7-2-3 0,0 0-3 16,1 3 1-16,-4 2-3 0,0 2 4 15,0 2-1-15,-10 2 3 0,0 10-2 0,-7 3 1 16,3-4-4-16,-2 7-2 0,2-3-3 16,-8 5 5-16,1 1-4 0,1-1 3 0,1 4-7 15,-5-1 0-15,-3 3 2 0,4-1-6 16,-7 8 3-16,11-13-2 0,-11 13-1 16,9-7-13-16,-9 7-20 0,10-5-24 0,-10 5-33 15,0 0-29-15,0 0-26 16,14 2-463-16,-14-2-107 0</inkml:trace>
  <inkml:trace contextRef="#ctx0" brushRef="#br0" timeOffset="40768.71">4237 6522 1676 0,'0'0'-91'0,"-14"3"27"0,14-3 17 15,0 0 13-15,0 0 8 16,0 0 25-16,0 0 20 0,0 0 19 0,0 0 15 16,-24-6 11-16,24 6-2 0,0 0 1 15,-3-12 0-15,3 12-4 0,3-15-6 0,-3 15-5 16,20-27-5-16,-7 6-2 0,22-8-8 15,-2-7 0-15,7-1-3 0,13-8 0 16,0-2-7-16,0 1 0 0,7 3-3 0,0 1-4 16,-12 8 1-16,-5-1 0 0,-4 0 0 15,5 2 0-15,-1 1-3 0,-6 2-2 0,-4 2-4 16,-6 3-3-16,-7 5 7 0,-1 2 3 16,-5 6 0-16,-1-1 0 15,1 4 3-15,-4-1-4 0,-1 3-1 0,-1-1-2 16,-8 8 0-16,13-10-9 0,-10 4 2 0,-3 6-4 15,0 0-13-15,11-7-21 0,-11 7-36 16,0 0-34-16,0 0-46 0,0 0-38 16,0 0-460-16,-30 18-145 0</inkml:trace>
  <inkml:trace contextRef="#ctx0" brushRef="#br0" timeOffset="43352.63">20690 7075 1777 0,'0'0'-120'15,"0"0"25"-15,6-8 10 0,-6 8 11 0,0 0 31 16,0 0 1-16,3-7 12 0,-3 7 13 15,0 0 11-15,0 0-2 0,0 0 6 16,0 0-7-16,0 0 17 0,0 0 4 0,0 0 5 16,0 0 12-16,0 0-5 0,0 0 0 15,0 0-1-15,0 0 7 0,0 0 2 16,-30 9 2-16,24 0 4 0,-4-5 2 0,-4 6 3 16,1 1 0-16,-4-3 6 0,1 9 1 15,-1-3 5-15,-7 5 1 0,2 2 4 0,-2 0-6 16,-2-5-2-16,5 5 4 0,-6-1-2 15,8-1-3-15,-5 2-1 0,4-6-2 16,1-1 3-16,-2 1 0 0,5 1 5 0,-4-1-8 16,-4 0 6-16,8-1-7 0,-4 1-4 15,-7 2 1-15,7-3 1 0,-6 3-1 16,9-2-8-16,-10 3-7 0,3-1 5 16,5-2-13-16,-1 3 7 0,-1-7-3 0,2 3-4 15,5-3-7-15,1 3 2 0,0-4 9 16,-1 2-7-16,-2-2-4 0,2-2 7 15,1 2 3-15,3 0-1 0,0-1 8 0,0-3 3 16,0 4-4-16,-3-1 0 0,3-3-2 16,0 1 0-16,3 1 6 0,-3-1-14 0,10-7 9 15,-14 10-4-15,14-10-5 0,-9 4 2 16,9-4 2-16,-10 8 0 0,10-8-6 0,-11 6-6 16,11-6 8-16,0 0 4 15,-6 7-10-15,6-7-6 0,0 0 6 16,0 0 1-16,-10 4-5 0,10-4 2 0,0 0-8 15,0 0 8-15,0 0-18 0,0 0 15 16,-14 8 1-16,14-8-5 0,0 0 6 0,0 0-8 16,0 0 10-16,0 0 1 0,0 0-4 15,0 0-1-15,0 0-17 0,0 0 15 0,0 0-4 16,0 0-15-16,0 0-32 0,27-16-36 16,-13 6-36-16,2-1-33 0,8 1-32 15,-1-2-46-15,0-1-48 0,7-2-106 0,-3 2-62 16,3 1-178-16,3-2-118 0</inkml:trace>
  <inkml:trace contextRef="#ctx0" brushRef="#br0" timeOffset="43985.9">21020 7325 1751 0,'0'0'-46'0,"0"0"14"0,0 0 16 0,6-8 12 16,-6 8 6-16,0 0 8 0,0 0 1 15,0 0 18-15,0 0 10 0,0 0 6 16,-23 25 9-16,10-14 12 0,-1 1 9 0,-2 1 2 16,-8 9 7-16,1-5 14 0,-1 6-2 15,-16 6 1-15,7 5 0 0,-3-2 8 16,-1 0-8-16,0-2-15 0,0 1 7 15,4-2 3-15,0-1-11 0,6-3-6 0,3-3-5 16,2-1 12-16,-2 1-20 0,1-4 5 16,-1 0 2-16,5-1-20 0,-2 2 12 15,1-5 1-15,1 10-3 0,-2-9-13 0,5 3 16 16,2-4-13-16,-2-3-8 0,2-2-1 16,5 0-8-16,-2-1 2 0,1-1-1 0,4-1-11 15,-4 5 3-15,10-11-2 0,-14 8 1 16,8-2 0-16,6-6-3 0,0 0-7 15,-13 8 3-15,13-8-5 0,-8 10 2 16,8-10 0-16,0 0-4 0,-6 5 0 0,6-5 5 16,0 0-4-16,0 0-2 0,0 0 1 15,0 0-4-15,0 0 10 0,0 0-7 16,0 0 0-16,0 0-5 0,0 0 1 0,0 0-10 16,0 0-30-16,0 0-41 0,0 0-53 15,10-30-49-15,-3 20-62 0,3-4-79 0,-4-5-145 16,11 2-47-16,-4-5 47 0,1-2-208 15,-1-1-167-15</inkml:trace>
  <inkml:trace contextRef="#ctx0" brushRef="#br0" timeOffset="44988.3">20056 7835 1853 0,'3'-5'-94'0,"-3"5"19"0,0 0 4 15,0 0 13-15,3-8 9 0,-3 8 9 16,0 0 5-16,0 0-1 0,0 0 20 0,0 0 6 16,0 0 14-16,0 0 11 15,0 0 19-15,-25 25-1 0,14-15 11 0,-2 2 2 16,2 1-3-16,-2-2 4 0,1 1-4 15,1-2 0-15,1-3-5 0,4-1-8 0,-1 1 7 16,7-7-3-16,-14 9 4 0,14-9 9 16,-6 8 2-16,6-8-3 0,0 0-1 15,0 0-4-15,0 0-9 0,0 0-5 0,30-33 1 16,-20 21-6-16,0-1 2 0,3 1-2 16,-3 5-1-16,1-7 23 0,-5 8 5 0,0-5 1 15,-6 11-3-15,10-9 5 0,-10 9-9 16,8-7-1-16,-8 7-8 0,0 0-2 0,0 0 1 15,0 0-7-15,0 0 1 0,0 0 0 16,-41 25 6-16,22-10-6 16,1-3-3-16,2-2 2 0,-1 0-4 0,0 1-1 15,4 0 4-15,0-1-10 0,-1 1 1 16,8-7 4-16,-4 1-9 0,0 0 2 0,10-5-1 16,-10 8-4-16,10-8-21 0,0 0-30 15,0 0-41-15,0 0-51 0,0 0-70 0,6-29-80 16,-2 21-149-16,9-5-206 0,-3 1-138 15</inkml:trace>
  <inkml:trace contextRef="#ctx0" brushRef="#br0" timeOffset="47403.25">20233 9400 1935 0,'-7'-7'68'16,"4"-4"3"-16,0 4-5 0,3 7 3 15,0 0 3-15,-8-10-8 0,8 10-3 0,0 0 12 16,0 0 8-16,0 0 6 0,44 11-4 16,-21 0-2-16,11 2-10 0,0-3 13 15,-1 5 5-15,10 10-10 0,7 0-21 0,-7 0 5 16,4-6-3-16,-4 9-7 0,-3-6-3 16,-7-1-14-16,8 1 2 0,-8-2 4 0,3 8 1 15,1-8-19-15,-14-3 4 0,11 4-19 16,-11-4-31-16,4-1-33 0,-11-2-28 0,1-3-21 15,-4-2-11-15,-2-4-43 16,-8-5-48-16,-3 0-36 0,3-18-42 0,-9-3-53 16,-2-11-65-16,2-15-153 0,-4 0-56 15</inkml:trace>
  <inkml:trace contextRef="#ctx0" brushRef="#br0" timeOffset="47636.21">20883 9332 1618 0,'-7'-20'37'16,"-2"5"27"-16,4 3 12 0,5 3 0 15,-3 2-3-15,3 7-5 0,-10-1 8 0,10 1 16 16,0 0 13-16,-33 32 6 0,6 3 18 15,-3 10 4-15,-3 12-1 0,0 6-3 0,-7-1-9 16,-4 6 2-16,8-4-14 0,-4 4-3 16,-1-4-6-16,2 3-7 0,2-9-7 15,10-8-11-15,-3 0-9 0,10-4 0 0,1-3-13 16,2-11-6-16,4-4 6 16,2-9-12-16,5-1-6 0,-1-4-2 0,1 3-5 15,2-9-3-15,-2 0-3 0,2 1-22 16,4-9-56-16,-7 1-55 0,7-1-42 0,0 0-36 15,-6-19-42-15,6 3-42 0,0 7-47 16,3-1-136-16,-3-4 3 0,3 6-203 0,-3-1-152 16</inkml:trace>
  <inkml:trace contextRef="#ctx0" brushRef="#br0" timeOffset="54252.9">25852 7103 1745 0,'0'0'-152'0,"-3"7"23"16,3-7 19-16,0 0 15 0,0 0 19 15,0 0 8-15,0 0 21 0,0 0 9 0,-10 9 8 16,10-9 12-16,0 0 2 0,0 0 7 16,-6 9 12-16,6-9 0 0,0 0 12 15,0 0 4-15,-11 7 1 0,11-7 0 0,0 0 4 16,-13 5 4-16,13-5 3 15,-9 4-5-15,9-4-2 0,-11 9 6 0,11-9-6 0,-16 8 2 16,10-2-2-16,-5 2 5 16,1-4-1-16,0 2-5 0,0 1 4 0,0 1-3 15,0-1-5-15,-3 3 1 0,3-2-2 16,0-1 3-16,0 3-10 0,0-2 5 16,-3 2-4-16,2-1 4 0,-2 0-3 0,-1 3 9 15,2-2 6-15,2 1-1 0,-7 3 0 16,4-4-4-16,-4 5 1 0,1-4 3 0,2 3-4 15,4-4-1-15,-4-1-1 0,4 4-1 16,-2-3-2-16,-2 1-2 0,1-3 2 16,-1 6 0-16,4-7 2 0,1 3 2 0,-5-2 1 15,4 3 0-15,0 0-1 16,-4-4-4-16,1 4 6 0,3 2-3 0,-3-5-4 16,3 0 2-16,-4 2 4 0,1 1 0 15,0-1 4-15,0-3 0 0,-1 3 0 0,-2-2-2 16,-2-1-3-16,6 1 4 0,-6 2-9 15,2-3 2-15,2 1-1 0,2-1-4 16,-1 1-2-16,2-3-1 0,4 3 2 0,-5-1-4 16,1 0-2-16,1-3-1 0,4 3 5 15,6-7-2-15,-17 10-7 0,17-10 5 0,-13 7-2 16,13-7-2-16,-11 5 3 0,11-5 1 16,-6 7 0-16,6-7-5 15,0 0 4-15,-13 6-1 0,13-6-2 0,0 0-10 16,0 0-41-16,0 0-31 0,0 0-50 15,0 0-56-15,0 0-90 0,0 0-327 0,46-10-102 16</inkml:trace>
  <inkml:trace contextRef="#ctx0" brushRef="#br0" timeOffset="54936.75">26106 7450 1657 0,'0'0'-101'0,"0"0"31"15,4-10 19-15,-4 10 0 0,0 0 29 16,0 0 3-16,3-11 12 0,-3 11 19 0,0 0-7 16,0 0 21-16,0 0-3 0,0 0 11 15,0 0 8-15,0 0 7 0,-33 21 8 16,19-14 0-16,-2 3 4 0,-5 5 2 0,5 0 1 16,-7 3 2-16,-4 2 7 0,0-2-1 15,3 4-3-15,-1-3 1 0,-16 12-6 16,4-1 9-16,4-3-1 0,-3 2-3 15,2 4-1-15,-2-5-2 0,2 3-5 16,11-6 2-16,-4-3-16 0,4 3-2 0,-1-3 4 16,5 0-1-16,-5-5-12 0,4 4 4 15,4-3-4-15,-1 0-2 0,1-4 3 0,2 1-1 16,1-2-11-16,6-4 5 0,-7 4-6 16,8-5-4-16,-1-1 0 0,0 1 2 15,7-8-2-15,-10 13 0 0,10-13 1 0,-9 7 3 16,9-7 0-16,-11 7-10 0,11-7 8 15,0 0-7-15,0 0 6 0,0 0-1 0,0 0-9 16,0 0-18-16,0 0-35 16,0 0-27-16,0 0-23 0,0 0-34 0,7-32-33 15,-7 32-45-15,7-18-34 0,-1 8-86 16,1-2-134-16,3 2-140 0,0-4-97 16</inkml:trace>
  <inkml:trace contextRef="#ctx0" brushRef="#br0" timeOffset="57553.88">25633 7925 1705 0,'0'0'-27'0,"-7"-7"-2"0,7 7 15 15,0 0-5-15,0 0-3 0,0 0 21 16,0 0 27-16,0 0 20 0,0 0 9 15,33 32 14-15,-12-21 7 0,12 21 12 16,7-3-5-16,-4 6 5 0,11 1 4 0,7 11-4 16,-5-1-2-16,2 8-5 0,-5-4 2 15,1 3 3-15,-1-3-8 0,-8-6 0 16,-8 1-6-16,3-1-8 0,-6-1 0 0,3-2-14 16,-8-1-1-16,-1-8 2 0,-5-7-8 15,1 0-6-15,0-6 1 0,-4 2-1 0,0-3-13 16,-3-7 8-16,0 6-3 0,0-9-5 15,-3 3 4-15,0-1-12 0,-1-6 10 16,-6-4-5-16,13 11-8 0,-9-8-16 0,-4-3-40 16,0 0-33-16,23-8-48 0,-16 1-39 15,0 0-52-15,-1-11-67 0,1 3-140 16,-1-2-27-16,-2-7-142 0,-4 6-91 16</inkml:trace>
  <inkml:trace contextRef="#ctx0" brushRef="#br0" timeOffset="57886.92">26053 7803 1735 0,'-17'-13'22'0,"4"1"22"0,3 3 11 0,7 1 14 15,3 8 3-15,-11-11-11 16,11 11-5-16,-6-7-10 0,6 7-7 0,0 0-3 15,0 0-2-15,0 0-1 0,0 0 2 16,57 14-3-16,-27 1-4 0,16 6 8 16,1 5-5-16,2 5 3 0,2-1 2 0,-1 1-1 15,-4 5-7-15,8 10 1 0,-8-13-5 16,-2 2 3-16,-8-2-5 0,4 5 1 0,-10-5-3 16,-3-8-5-16,-7-4 7 0,4 3-3 15,-11-9 2-15,4 3-10 0,-7-4-1 16,-1-2-4-16,-2 1-6 0,-3-2-35 0,-1-7-54 15,-3-4-63-15,0 0-70 0,0 0-145 16,-37-15-307-16,3-16-169 0</inkml:trace>
  <inkml:trace contextRef="#ctx0" brushRef="#br0" timeOffset="58421.47">25093 6950 1885 0,'0'-14'-67'16,"0"14"21"-16,6-7 20 0,-6 7 15 16,18-7 21-16,-2 7 12 0,-16 0 9 0,33-3 17 15,-13 6 4-15,4 0-1 0,6 4 8 16,0 5 5-16,3 4-4 0,13 9 0 16,2 5-3-16,-9-1-4 0,1 9 1 0,1-3-10 15,-2 5 1-15,-5-5-2 0,-1 2-6 16,-6-1-2-16,-4-9-6 0,-7-2 2 0,1-7-2 15,-4 0 1-15,1-4-5 0,-1 1-4 16,-3-3-14-16,-7-2-2 0,1-3-27 16,-4-7-47-16,0 0-63 0,-20 14-61 15,0-17-85-15,-4-4-151 0,-9-4-120 16,-10-11-52-16</inkml:trace>
  <inkml:trace contextRef="#ctx0" brushRef="#br0" timeOffset="58703.38">24717 6907 1600 0,'0'0'17'0,"-11"-10"2"16,11 10-5-16,0 0 1 0,0 0 0 16,0 0 22-16,0 0 14 0,0 0 6 15,33 28 1-15,-12-13 10 0,2 10-3 0,14 4-4 16,2 6 6-16,15 14-7 0,-1-2-2 15,-10-11-10-15,8 13 3 0,-2-5-7 0,-5-8 1 16,-4-1-12-16,-4-6 6 0,1 3-4 16,-4-3-5-16,-6-8-6 0,0 3-3 15,-7-5-6-15,0 2-26 0,-4-6-21 0,2-2-37 16,-9-5-36-16,1 3-34 16,-7-8-82-16,-3-3-190 0,8 3-154 0,-8-3-65 0</inkml:trace>
  <inkml:trace contextRef="#ctx0" brushRef="#br0" timeOffset="61870.21">24559 9901 1727 0,'-10'-7'62'0,"4"3"-4"0,6 4-5 16,-7-10-9-16,7 10 0 0,0 0 19 15,0 0 8-15,0 0 8 0,0 0 2 0,0 0 1 16,0 0-6-16,27 29 11 0,-11-20 6 16,2-1-5-16,4-4 7 0,11 0-9 15,18-6 9-15,29-5 4 0,30-17-11 0,10-2-12 16,43-17-5-16,4-7-12 0,2-2-5 15,2-6 2-15,-5 1-8 0,1-1 0 16,-10 1-17-16,-18-3 4 0,2 7 0 16,-38 10-18-16,-2 9 10 0,-12-1-15 0,-15 3 5 15,-18 11 4-15,-16 6-6 0,-13 1 5 16,0 3-6-16,-8 4 0 0,-2 0-37 0,-4-1-4 16,-2 8-23-16,-11 0-4 0,0 0-27 15,0 0-16-15,-27 27-33 0,-3-7-39 16,-14 10-39-16,1 2-37 0,-14 14-78 0,0-1-139 15,8 0-209-15,-8 0-166 0</inkml:trace>
  <inkml:trace contextRef="#ctx0" brushRef="#br0" timeOffset="63136.51">430 15487 1900 0,'0'0'-71'0,"9"-2"7"16,-9 2 22-16,0 0 41 0,0 0 23 16,24 10 11-16,-24-10 9 0,13 10 2 15,4 0 11-15,0-2 8 0,6 4 8 0,-3-6-4 16,3 1 4-16,7-3-4 0,13-7 2 15,14-13 9-15,24-19-8 0,8-18 0 16,48-26-5-16,7-21 2 0,5-14-6 16,4-8 5-16,-6 0-14 0,-7-2-12 15,0 6-6-15,-14 11 11 0,-9 6-12 0,-9 13 3 16,-29 23 3-16,-9 7-12 0,-10 10-3 16,-20 15-14-16,0 4-7 0,-10 8-25 15,-9 4-20-15,-5 9-4 0,-2 4-2 0,-2 1-13 16,-12 3-8-16,13 15-11 0,-5 1-17 15,-5 2-33-15,-3 1-11 0,-3 12-24 16,0 1-31-16,-5 2-33 0,-5 12-390 0,0 0-118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56:36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2926 707 313 0,'0'0'32'16,"3"-11"-26"-16,-3 11 20 0,4-8 0 0,-4 8-14 16,0-11 10-16,0 11-11 0,0 0-2 15,0-13 9-15,0 13-2 0,0 0-7 16,0 0-4-16,3-14 5 0,-3 14-4 0,0 0 2 15,0 0-16-15,0 0 9 0,0 0 0 16,0 0-7-16,-10-8 14 0,10 8-7 0,0 0 11 16,0 0 14-16,0 0-1 0,0 0 5 15,0 0 11-15,0 0-8 0,0 0 10 16,0 0 8-16,0 0-6 0,0 0 5 0,0 0 12 16,0 0-5-16,0 0 3 0,0 0-2 15,0 0-2-15,0 0 9 0,0 0-10 16,0 0-6-16,0 0-3 0,0 0-4 15,0 0-7-15,-17 0 2 0,17 0 4 16,0 0 0-16,-26 15 0 0,9-8 9 0,4 6 0 16,-7-1 0-16,3 4-1 0,-3-1 3 15,0 3-6-15,1-4 6 0,5 4-11 16,-2 0 1-16,-1-1-8 0,-1 3 0 0,5-3-1 16,1-2-3-16,-2 3-5 0,1-1-1 15,2-4 4-15,1-1-6 0,4 3 1 16,0-5-4-16,-5 3 0 0,4-1-2 0,1-4 1 15,3 2-5-15,-4-3 1 0,0 3-1 16,7-10 1-16,-10 12-4 0,7-6 1 16,3-6 3-16,-7 10-5 0,7-10 0 15,0 0-1-15,-7 9 0 0,7-9-4 0,0 0 2 16,-3 7-4-16,3-7 0 0,0 0-4 16,0 0-16-16,0 0-24 0,-10 9-30 15,10-9-36-15,0 0-33 0,0 0-46 0,0 0-477 16,0 0-160-16</inkml:trace>
  <inkml:trace contextRef="#ctx0" brushRef="#br0" timeOffset="667.33">2526 738 1858 0,'0'-8'-66'0,"0"8"17"0,0 0 16 15,0 0 16-15,0 0 10 0,0 0 4 16,0 0-5-16,0 0 6 0,0 0 5 0,3-13-7 16,-3 13 2-16,0 0 1 0,0 0-2 15,0 0 11-15,0 0 12 0,0 0 3 0,-16 28 3 16,9-18 2-16,4 2 4 0,-1 1 1 16,-2 3 3-16,-1 1-1 0,4 0-1 15,-4-2-2-15,4 3-2 0,-1-1-2 0,4-1-2 16,-3 5 1-16,0 0 0 15,0-4-3-15,-1-1-4 0,4 2 4 0,0 3-3 16,-3-4 1-16,3 1 0 0,3 0 0 16,-3-6-2-16,0 2 3 0,0-1 5 15,4-2-4-15,-4 1 0 0,3-2 0 0,-3 0-4 16,0-10 4-16,3 15 3 0,0-8-1 16,-3-7 0-16,7 10 1 0,-7-10 5 15,14 5-7-15,-14-5 8 0,19 0-5 0,-19 0-5 16,37-11 2-16,-14 4-1 0,1-2-4 15,2-1-9-15,4-5 11 0,4 2-5 0,-1 1-5 16,-9 2 1-16,6-5-5 0,3 2 5 16,-6 6 1-16,-7-3-5 0,-7 2 2 15,3 4-7-15,-5-2 2 0,-2 1 3 16,-9 5-2-16,21-10 2 0,-15 6-4 16,-6 4-1-16,17-3 3 0,-17 3 0 0,10-5-6 15,-10 5-1-15,0 0-2 0,0 0-17 16,10-5-8-16,-10 5-19 0,0 0-20 15,0 0-21-15,0 0-27 0,0 0-28 0,0 0-27 16,0 0-31-16,14 14-53 0,-14-14-371 16,0 0-121-16</inkml:trace>
  <inkml:trace contextRef="#ctx0" brushRef="#br0" timeOffset="5517.44">1536 2632 394 0,'16'-7'-24'16,"-2"-1"15"-16,-4 1 29 0,1 1-35 0,-11 6 9 16,19-8 10-16,-13 4 19 0,-6 4-14 15,14-4 15-15,-14 4 8 0,0 0-11 16,0 0 14-16,0 0 9 0,0 0-1 0,0 0-3 15,0 0 11-15,-10 32-1 16,0-20-2-16,-6 6 9 0,2-1-1 0,-2-2-3 16,-5 3 1-16,9-1 2 0,-2-2 1 15,-2-1-4-15,5 0-4 0,-2-4-5 16,2-1 0-16,5 0 9 0,-1-2 0 16,7-7 4-16,-9 7-7 0,9-7 0 0,0 0-6 15,0 0-8-15,0 0 1 0,0 0-7 0,16-32 1 16,-10 19-5-16,5 1-1 0,-1-1 0 15,-4 6-7-15,2-4-2 16,-2 4 8-16,-6 7-8 0,10-12 5 0,-10 12-6 0,6-7 1 16,-6 7 0-16,0 0-1 15,0 0-2-15,0 0 1 0,0 0-6 0,-30 25 1 16,24-17-2-16,-4 0 0 0,4 2-3 16,-2-3-3-16,8-7-3 0,-10 11-4 15,10-11-9-15,0 0-6 0,0 0-14 0,0 0-30 16,0 0-22-16,0 0-38 0,43-32-25 15,-26 20-373-15,4-5-28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57:00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7739 6425 2246 0,'-3'-18'66'16,"0"5"38"-16,3 13 37 0,-3-15 2 16,3 8 8-16,0 7 1 0,-4-12-13 15,4 12-9-15,-6-10-18 0,6 10-11 16,0 0-10-16,0 0 1 0,0 0 4 0,0 0 14 15,0 0 12-15,-17 40 2 0,10-20 0 16,1 5 4-16,-2 5 3 0,2 2 0 0,-1 0-1 16,-5 17-2-16,1-2-7 0,-2-3-15 15,7-3-2-15,-5-9-7 0,1 4-10 16,4-4-11-16,-1-2-10 0,3-3 8 16,-6-2-16-16,4 0-4 0,3-7-3 15,-1 1-6-15,1-4 1 0,-4 1-6 0,4-4 4 16,-1-2 6-16,1 0-12 0,3-10 2 0,-3 12 1 15,3-12-25-15,-3 11-32 0,3-11-33 16,0 0-40-16,0 0-39 0,0 0-35 16,-11 0-39-16,11 0-36 0,0 0-36 0,0 0-41 15,0 0-49-15,-6-21-51 0,6 13-143 16,0 8-2-16,6-21 67 0,-6 9-283 16,4-1-266-16</inkml:trace>
  <inkml:trace contextRef="#ctx0" brushRef="#br0" timeOffset="1250.06">14386 6369 2382 0,'0'-9'102'0,"0"9"3"0,0 0 21 15,0 0 28-15,0 0 3 0,-13 26 11 0,2-2-1 16,5 8-1-16,-7 16-1 16,2 2-7-16,5 2 0 0,-10 3-3 0,5 1-2 15,-2-5 5-15,7 2-16 0,-8 0 0 16,4-6 1-16,7-7-10 0,0-5-13 0,-8-6-10 16,11-4-17-16,-3 0-2 0,-4-1-5 15,4-6-12-15,0-2 1 0,3-3-6 16,-3-1-11-16,3 1-7 0,0-13 9 0,-8 18-13 15,8-14 5-15,0-4-28 0,0 0-46 16,0 0-56-16,0 0-48 0,0 0-55 0,0 0-79 16,-6-29-81-16,6 11-90 0,3 3-171 15,8-2-23-15,-8 2 79 0,0-1-417 16,4 7-442-16</inkml:trace>
  <inkml:trace contextRef="#ctx0" brushRef="#br0" timeOffset="2051.11">19839 6315 2935 0,'0'-11'106'0,"-3"1"-7"16,3 10-5-16,0 0-5 0,0 0 8 0,0 0 15 16,0 0 11-16,40 42 1 15,-17 0 9-15,7-3-2 0,0 5-7 0,0 5 7 16,-3-2-8-16,16 6-13 0,-10-9-6 15,-3-1-5-15,8 0-5 0,-8-4-12 0,-4-3 0 16,4-1-12-16,-7-7-4 0,-6-6-3 16,0 0-8-16,-4-2 0 0,0-2-7 0,1 0-2 15,-1-4-7-15,-3-2-39 0,1 1-20 16,-5-5-23-16,0-1-26 0,1 1-35 16,-4-1-41-16,0-1-56 0,-3-6-53 0,5 7-97 15,-5-7-116-15,0 0-116 16,0 0 38-16,0 0-357 0,-30-18-384 0</inkml:trace>
  <inkml:trace contextRef="#ctx0" brushRef="#br0" timeOffset="12468.59">1706 8568 2661 0,'-10'-8'35'0,"4"3"-5"16,6 5 7-16,-10-8-5 0,10 8-3 15,0 0 5-15,0 0 19 0,0 0 12 16,10 35 7-16,-4-16 1 0,8 12 15 0,-1 12 19 16,7 0-6-16,-7 7 5 0,7 0-8 15,-3 4 2-15,0-1-12 0,-4-2-8 16,4-1-6-16,2 6-5 0,-2-3-2 0,-4-6-6 16,1 1-4-16,2-2-5 15,-2 0 0-15,-1-11-1 0,-2-5-7 0,-5-7-3 16,4 2-22-16,-4-5-37 0,2-7-26 15,-2 1-30-15,-3-3-13 0,1-4-33 16,-4-7-54-16,0 0-73 0,0 0-84 0,0 0-148 16,23-15-39-16,-16 2 49 0,-1 1-183 15,-3-5-147-15</inkml:trace>
  <inkml:trace contextRef="#ctx0" brushRef="#br0" timeOffset="13306.65">2573 8307 1916 0,'7'-31'19'0,"-1"5"8"0,1 2 1 15,-1 3-3-15,8-2-2 0,-1 9 0 16,7-10 1-16,1 12 0 0,-2-9-2 0,5 10-1 16,-1 1 1-16,-4 5-1 0,8 2-5 15,-6 7-1-15,2 3-2 0,0 0 5 0,4 3-2 16,-4 10 2-16,-3 0-1 15,-3 5-3-15,0 1-2 0,-8 5 2 0,-5 2-2 16,2 2-1-16,-2-3 1 0,3 4 0 0,-4-4-2 16,-3-7-6-16,3 1 1 15,0-1-2-15,1-1-2 0,-1-6-2 0,3-1 2 16,2-2-3-16,-2 3 0 0,1-10 1 16,7 3 0-16,-5-4 1 0,1 0-3 15,4-1 4-15,-5-3 9 0,9 5 6 0,-5-7 1 16,4 5 1-16,-4 1 9 0,3 1-2 15,-2 2 5-15,-2 2 3 0,-1 1-2 16,2-1 5-16,-3 8 0 0,-3-2 7 16,3 0-7-16,-7 7 1 0,0-6 4 0,-3 4-11 15,0-3-1-15,0 5 2 0,-6-4 1 16,-4 10-10-16,-1-8 3 0,5-3 3 16,-7-1-6-16,-1-3-4 0,5-1-1 0,-1-5-16 15,-7-1-39-15,1-3-42 0,-1-5-55 16,-1-2-89-16,2-6-122 0,2-6-109 15,5 1-165-15,-1-6-119 0</inkml:trace>
  <inkml:trace contextRef="#ctx0" brushRef="#br0" timeOffset="13717.88">4589 7675 1825 0,'0'0'10'0,"-17"-7"6"15,17 7 0-15,-19-3 2 0,19 3 3 16,-27 10-2-16,14-7-3 0,-4 5 5 16,0 6 1-16,7-4 0 0,-6 5-2 0,2 0 5 15,5 2 4-15,-1 4 5 0,6-5 7 16,-3 1 9-16,7 2 0 0,0 1 4 0,4-5-4 15,-1 5 14-15,4 2 3 0,3-1 0 16,3-2 1-16,1 2-19 0,5-3 9 16,1 3-5-16,1-3 3 0,-5 0-8 15,1-4-8-15,-1 11 2 0,-2-7 0 16,2 0-3-16,-8 0 1 0,-2 3-2 0,0-2 5 16,-6 5-1-16,7-5 0 0,-10 6-14 15,-4-1 9-15,1 1-15 0,-5-6-1 0,-2 1-2 16,-7 5-1-16,4-10-32 0,-5 0-32 15,-5-2-42-15,2-6-44 0,-6-2-75 16,4-5-82-16,-4-5-166 0,3-2 3 0,7-8-133 16,4-1-85-16</inkml:trace>
  <inkml:trace contextRef="#ctx0" brushRef="#br0" timeOffset="14001.87">4420 7780 1859 0,'0'0'152'0,"-7"-12"0"0,7 12-5 16,0 0 6-16,0 0-30 0,-4-11 0 15,4 11-18-15,0 0-16 0,7-13-2 0,10 5-5 16,3-3-7-16,3-7-11 0,24-4-3 16,-7-3-13-16,4 0-3 0,-1-3-8 15,3 0 15-15,-6-1-13 0,-10 4-7 16,-6 7-10-16,2-3 11 0,-3 4-7 15,-2 5-10-15,-5-1-3 0,1 1-2 0,-7 5-38 16,0-1-45-16,0 2-21 0,-10 6-7 16,13-1-21-16,-13 1-14 0,0 0-29 0,0 0-37 15,-7 22-37-15,-2-10-99 0,-5-2-92 16,1 8-159-16,-1-4-89 0</inkml:trace>
  <inkml:trace contextRef="#ctx0" brushRef="#br0" timeOffset="18270.2">2770 15624 1075 0,'-13'-4'97'15,"2"-1"0"-15,11 5-22 0,-13-10-1 16,13 10-22-16,-11-7-6 0,11 7-5 0,-3-11-6 16,3 11 4-16,11-14 3 0,-1 1 3 15,7 1 4-15,-1-3-6 0,14-8 2 16,-7 3-2-16,24-8-10 0,-7-4 6 0,10 1-11 15,-3 2 3-15,2-4-6 0,19-5-4 16,-22 9-1-16,4 0 0 0,-4 0 0 16,1 4-5-16,0 0 0 0,-11 8-4 15,-6 5 2-15,-10-1-12 0,-2 5-21 16,-2-2-23-16,-2 5-21 0,-5 3-11 0,-9 2-36 16,0 0-38-16,0 0-439 0,10 14-88 15</inkml:trace>
  <inkml:trace contextRef="#ctx0" brushRef="#br0" timeOffset="18587.21">2766 16273 1660 0,'-14'14'-56'0,"5"-2"30"16,9-5 1-16,-3 2 20 0,3-9 4 0,-4 8 1 15,4-8 4-15,0 0 0 0,0 0 12 16,0 0 22-16,0 0 3 0,37-21 6 0,-17 4 3 16,7-3 1-16,19-8-9 0,-3-4 3 15,7-3-6-15,17-8-3 0,-4-3-6 16,-6 5-1-16,9-7-3 0,-5 8 1 0,-14 8-4 16,-1-1 1-16,-5 11-7 0,-11 2 3 15,-11 5 0-15,-2 1-7 0,-4 4 1 16,-2 3-5-16,-2-1-2 0,-2 4-1 0,-7 4-13 15,0 0-12-15,0 0-9 0,0 0-21 16,0 0-23-16,0 0-29 0,14 23-19 16,-14-23-31-16,-11 13-420 0,11-13-72 15</inkml:trace>
  <inkml:trace contextRef="#ctx0" brushRef="#br0" timeOffset="25068.36">10740 6792 1756 0,'0'0'90'0,"0"0"-3"0,0 0 1 0,0 0 10 16,0 0 5-16,-44 11 12 0,28 3 3 15,-11 9 4-15,-6 9-7 0,-4 0-7 0,4 4 7 16,-5-1-7-16,2-3-4 0,3 1-10 16,-1-1-6-16,11-4-11 0,-1-3-7 15,8-6-3-15,-4 4-10 0,4-5-2 0,2-3-3 16,1-4-1-16,3 3-15 16,-4-4 5-16,8-3 0 0,-1 4-7 0,-3-7-13 0,10-4-10 15,-10 10-27-15,4-5-56 0,2-2-63 16,4-3-76-16,-6 4-95 0,6-4-106 0,-4 13-77 15,4-5 39-15,0 2-173 0,-3 5-121 16</inkml:trace>
  <inkml:trace contextRef="#ctx0" brushRef="#br0" timeOffset="25585.92">9676 10344 1902 0,'-3'-4'71'0,"3"-4"1"15,0 8 5-15,0 0 4 0,0 0-11 0,0 0 0 16,0 0 14-16,-30 18 0 0,17 1-5 16,-1 6 10-16,-10 15 0 0,2 2-11 15,-5 1 15-15,0 3-23 0,-3-2 6 0,0 6-20 16,-6 9 6-16,9-18-12 0,3 7 1 16,-3-5 1-16,2-3-21 0,-2-4 12 0,6-3-13 15,4-8 3-15,4-4 1 0,4 0-27 16,-5-3-44-16,7-5-33 0,-2-1-48 15,1-5-61-15,5-1-97 0,3-6-212 0,0 0 48 16,0 0-215-16,0 0-152 16</inkml:trace>
  <inkml:trace contextRef="#ctx0" brushRef="#br0" timeOffset="26235.01">16046 10012 2008 0,'10'-3'99'0,"-10"3"0"16,17-2 18-16,-17 2 8 0,0 0 2 0,0 0 26 15,10 15 14-15,-14 3 4 0,1 7 2 16,-3 10 1-16,-8 16-5 0,-2 5-3 16,-8 12 1-16,1-3-3 0,0 2-2 15,-1-15-10-15,4-2-9 0,4 3-9 16,-8-6-14-16,4 3-17 0,7-4-6 0,-4-7-7 16,4-7-8-16,-1-7-11 0,4-1 8 15,7-5-20-15,-3-4 2 0,-2 2-10 0,2-3-3 16,-1-3-7-16,1 0-4 0,6-4-26 15,0-7-22-15,-6 13-40 0,6-13-55 0,0 0-61 16,0 0-63-16,0 0-49 0,0 0-47 16,-18-25-67-16,18 15-150 0,0 3-4 15,-6-3 50-15,3-1-343 0,-4 1-326 16</inkml:trace>
  <inkml:trace contextRef="#ctx0" brushRef="#br0" timeOffset="30702.12">17080 12608 2007 0,'-8'-25'117'16,"12"1"-11"-16,0 2-20 0,-1 1-14 16,7 5-31-16,-1-4-2 0,9 2-7 15,5-3-12-15,4 5 4 0,2-1 7 0,1 4-4 16,0 5-1-16,0 1 4 0,-3 7-4 16,6 3 11-16,-3 4 5 0,3 8 14 0,5 14 8 15,-12 3 21-15,-6 10-7 0,-6 5 11 16,-11 3-1-16,-3 4-2 0,-3 3 2 0,-8 2 1 15,-2-1-15-15,-1-1-1 0,5-2 0 16,-4 0-12-16,2-5-13 0,8-9-6 16,-7-5 5-16,7-11-5 0,0 0-1 15,3-7 0-15,-8-1-6 0,8-2-4 0,0-2 5 16,0-3-8-16,0-1-2 0,0-3-3 16,0-6-2-16,21 0 2 0,-21 0-4 15,39-13-5-15,12-5-37 0,2-4-40 0,7-3-45 16,13-4-52-16,0-4-48 0,1-1-52 15,-20 8-55-15,2-2-107 0,-6 0-69 0,4 3 51 16,-8-1-170-16,-2-5-110 0</inkml:trace>
  <inkml:trace contextRef="#ctx0" brushRef="#br0" timeOffset="31052.27">18906 12250 1853 0,'10'-20'93'16,"-10"6"17"-16,-3 3 7 0,6 3-9 0,-3 8-7 15,0 0-16-15,0 0-3 0,0 0 3 16,0 0 6-16,-40 43 11 0,13-3 2 0,-3 7 8 16,-3 17-1-16,3 7-4 0,3 0-3 15,4 4-10-15,0 0-6 0,9 0-10 16,1-13 0-16,13-2-15 0,0-3-8 0,13-3 0 16,-6-4-11-16,3-8 1 15,3-13 6-15,11-4-9 0,-4-4-2 0,6-9 4 16,8-7-1-16,-5-5-10 0,15-5 2 15,-4-7-11-15,7-9 2 0,-4-4 0 0,-13-3 1 16,-3-6-9-16,-10 0 1 0,-14 8-2 16,0 1 0-16,-6-3-8 0,0 3-7 0,-8 8-16 15,-8 2-7-15,-5 1-24 0,-9 3-18 16,0 8-19-16,-8 6-27 0,-2 1-23 16,-17 7-18-16,3 2-17 0,14-1-34 0,10 1-53 15,6-5-41-15,10 1-118 0,11-4-51 16,3-1 49-16,3-4-134 0,0 0-51 15</inkml:trace>
  <inkml:trace contextRef="#ctx0" brushRef="#br0" timeOffset="31502.04">20160 12590 1693 0,'0'0'90'15,"0"0"9"-15,0 0 2 0,0 0 7 0,-38 40 4 16,26-15-6-16,-1 4 5 0,-5 14-1 15,1 7-6-15,11-11-7 0,-1 11-5 0,14-4-12 16,-4 4-3-16,14-4-12 16,7-2 1-16,3-6-4 0,9-6-2 0,10-4 0 15,5-8-14-15,12-6 0 0,3-8-6 0,7-5-11 16,-2-5-1-16,-4-3 0 16,2-3 5-16,-9-5 9 0,-3-3-7 0,-24 1 5 15,-6-3-14-15,0-3-12 0,-11 1 4 16,-13 0 0-16,5-6-6 0,-19-2-12 0,-16-11 7 15,-6 9 5-15,-7-4 4 0,-6 4-16 16,-21-5 3-16,-6 6-11 0,-8 5 10 0,-9 1 12 16,-3 7-6-16,-7 1-5 0,7-1 13 15,3-7-6-15,7 0-7 0,23 3 2 16,3-6 5-16,10-4 0 0,14-7-10 0,20-5 3 16,16 2 2-16,27-23 3 15,20-3-4-15,17 1-1 0,33-11-7 0,-21 17-3 16,2 11 2-16,-4 9 3 0,-4 11 4 15,-13 11-9-15,-14 13 1 0,-5 8-7 0,-5 2 18 16,-2 11-3-16,5 14 2 0,2 2-2 16,-18 13-2-16,-3 1-22 0,-7 10-47 0,-10 5-32 15,1 1-43-15,-8 6-50 0,1-3-68 16,-4 1-122-16,1-2-106 0,-1-5 46 16,0-8-149-16,4-13-93 0</inkml:trace>
  <inkml:trace contextRef="#ctx0" brushRef="#br0" timeOffset="35302.87">2509 16306 1718 0,'-16'0'-5'0,"16"0"16"16,-24-1 16-16,24 1 8 0,-16-3 5 0,16 3-7 15,0 0 0-15,0 0-6 0,7-17 3 16,9 6 2-16,7 2 6 0,21-14 1 16,9-2 4-16,-3-2 4 0,17-8 2 0,6 0 7 15,1-4-1-15,-1 6-1 0,-7-3-7 16,8 4-5-16,-4 0-6 0,-17 8 4 0,-3 2 0 15,0 1-10-15,-17 7 3 0,-6 2-5 16,-6 5-5-16,-5-4 3 0,-2 5 9 16,-2 2-2-16,-12 4-10 0,0 0 0 0,0 0-8 15,0 0 3-15,-63 22-5 0,6 2 2 16,-19 8-2-16,-7 0 0 0,-1 8-11 16,1 0 8-16,-4 3-2 0,4 2-4 15,2-2-4-15,5-1 0 0,3-1 0 16,6 1 8-16,17-16 0 0,3-1-4 0,14-4-3 15,6-6-1-15,8-5 5 0,2 0-1 16,4 0 6-16,-1-2-5 0,4-4 8 16,4 4 1-16,6-8-3 0,0 0 7 0,0 0 4 15,0 0 5-15,57-29-7 0,-8 3 6 16,17-14-9-16,18-8 1 0,9-2 0 16,31-12 8-16,-1 2-6 0,-23 13-7 0,-4 1 8 15,-2 0-10-15,-7 7 9 16,-14 3-11-16,-20 10-1 0,-3 6-3 0,-13 5 4 0,-10 5 7 15,-7-1 0-15,-4 7 5 16,-8 0 2-16,-8 4 5 0,0 0-7 16,0 0-2-16,-90 40-9 0,12-4 0 0,-12 9 7 15,-3 3-3-15,-30 16-11 0,3 2 9 16,26-14-8-16,1 1 6 0,6-3 0 0,11-5 2 16,9-5-7-16,20-10-1 0,8-5-2 15,5-5 0-15,11-5 2 0,7-4-5 16,2 0 1-16,4-4 16 0,4 0-12 0,6-7 8 15,0 0-1-15,0 0-6 0,0 0 1 16,76-26 14-16,-19-5-9 0,22-8 4 16,8-4-19-16,6-1 15 0,0 1 5 15,-9 0 6-15,-7 4-7 0,-18 15 0 16,-5 2-4-16,-18 7-7 0,-6 5-2 0,-12 3 9 16,-6 2 0-16,-12 5-1 0,0 0 11 15,-36 22-21-15,-18 8 6 0,-19 18 11 0,-17 4-9 16,-27 12-6-16,-6 3 4 0,30-17 15 15,3-6-7-15,4 4-17 0,6-3 11 16,-1 0 3-16,11-10 5 0,20-10-8 0,17-5 0 16,7-6-10-16,9-1 0 0,4-2 7 15,13-10 0-15,0-1-3 0,0 0 0 16,86-29 4-16,-6-6-17 0,10-13-34 16,54-16-17-16,5-4-37 0,4 0-34 15,-6 5-53-15,-6 9-90 0,-38 14-108 0,-10 8-128 16,-13 4 56-16,-30 13-158 0,-9 5-112 15</inkml:trace>
  <inkml:trace contextRef="#ctx0" brushRef="#br0" timeOffset="36852.87">13126 10126 1852 0,'0'0'10'0,"0"0"37"16,-43 33 28-16,-1 5 26 0,-9 16-2 0,-10 20-9 16,-30 20 10-16,-5 12-19 15,-5 9-3-15,-6 2 7 0,-1 2 0 0,-1 2-10 16,5-3 8-16,3-7-11 0,2 3 6 16,8-11-7-16,17-6-5 0,22-28-9 15,4-6 5-15,24-15-15 0,-4-6 2 0,13-9-23 16,7-8 8-16,7-5-14 0,3-9-20 15,6 3-32-15,7-7-27 0,11-9-43 0,9-9-56 16,24-18-72-16,16-17-102 0,4-12-114 16,-1-6 27-16,21-22-148 0,3-6-67 0</inkml:trace>
  <inkml:trace contextRef="#ctx0" brushRef="#br0" timeOffset="37304.18">20016 9976 1723 0,'-3'-26'76'0,"3"8"5"0,-3 5-8 15,3 3 4-15,0 10 13 0,-11-2 26 0,11 2 16 16,-26 25 25-16,-11 15-9 0,-9 25-4 15,-5 16 0-15,-22 23 3 0,-7 8-13 0,-3 9-13 16,6 0 2-16,4 3-1 0,2-9-8 16,8-11-20-16,23-23-7 0,14-6-4 15,-8-10-9-15,14-12-11 0,7-12-7 16,3-10-14-16,7-3-19 0,3-9-29 0,0-6-47 16,3-6-49-16,4-7-56 0,-7 0-65 15,20-23-96-15,-7-4-202 0,11-23 36 16,-11-27 46-16,-4-9-220 0,-9-7-156 0</inkml:trace>
  <inkml:trace contextRef="#ctx0" brushRef="#br0" timeOffset="37719.11">16710 6242 1905 0,'0'-20'-26'0,"3"5"0"0,-3 11 7 16,0 4 3-16,0 0 16 0,-17 32 18 0,4 18 5 16,-17 25 8-16,0 9 0 0,-3 7-2 15,0 6 2-15,-5-1-4 0,5 1 3 0,3-7-8 16,0-5 1-16,0-6-2 0,10-4-1 15,0-1 3-15,7-20-7 0,2 0 2 16,5 0-17-16,-7-4-25 0,2-11-31 0,5-7-38 16,0 4-35-16,-1-5-52 15,-4-6-399-15,5-3-80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58:06.1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10346 4415 1810 0,'-30'5'-118'16,"0"0"24"-16,3-2 46 0,-3 1 8 15,7 0 13-15,-7 5 3 0,0-4 18 0,4-1 12 16,2 2-3-16,4-1 1 0,1-3 2 16,1 3-6-16,6-2 11 0,1 1-3 15,11-4 8-15,-19 6 6 0,19-6 4 16,-11 7 4-16,11-7 4 0,0 0 7 16,0 0 12-16,0 0 1 0,0 0 6 0,0 0-6 15,74-25 1-15,-25 0-8 0,18-14-4 16,3-4-5-16,0 0-1 0,-7 4-4 0,-9 6-6 15,-11 3-1-15,-3 0-2 0,-3 2 1 16,-4 11-2-16,-13 5 7 0,-6-1 3 16,2 2 4-16,-6 7 1 0,0-4-7 0,-3 4 0 15,-7 4-9-15,13-6 3 0,-13 6-15 16,0 0-19-16,0 0-28 0,0 0-37 16,0 0-42-16,-10 35-46 0,3-27-45 15,4 2-443-15,3-3-147 0</inkml:trace>
  <inkml:trace contextRef="#ctx0" brushRef="#br0" timeOffset="1149.77">19719 13250 1952 0,'-6'-5'39'15,"6"5"6"-15,0 0 16 0,0 0 15 16,-13 25 11-16,10-8 2 0,-2 4 1 16,5 5 6-16,0 5-15 0,5 4-5 0,1 12 7 15,1 3-17-15,-1-7-5 0,0 4-6 16,8 0 0-16,2 3-6 0,-2-4-2 0,-1 1-9 16,4 0-38-16,3-1-40 0,-3-1-39 15,0-11-36-15,-4 0-59 0,-3-9-54 0,3 0-140 16,0-6-47-16,-3-1-173 0,-3-5-87 15</inkml:trace>
  <inkml:trace contextRef="#ctx0" brushRef="#br0" timeOffset="1317.29">20576 13837 1802 0,'0'0'65'0,"0"0"-8"16,0 0-4-16,0 0-4 0,0 0-3 15,0 0-9-15,-40 33 4 0,20-13-7 0,-4 5-12 16,-6 12-18-16,0-2-27 16,0 0-44-16,8 1-37 0,1-11-60 0,1-3-466 0,4-5-128 15</inkml:trace>
  <inkml:trace contextRef="#ctx0" brushRef="#br0" timeOffset="1715.79">20862 13290 1798 0,'21'-25'-26'0,"-12"7"13"16,5 4-2-16,-7 1 0 0,-1 2-6 0,1 7 7 16,-7 4 7-16,14-3-7 15,-14 3 16-15,0 0-7 0,26 18-5 0,-16-5 16 16,-4-1-2-16,5 2-3 0,5 2-6 15,-2-1 7-15,-4 0-1 0,3-4 0 16,4 6-1-16,-11-3-1 0,11 1 0 0,0-2 9 16,3 2-7-16,10-3 6 0,-3 1-6 15,3-1 8-15,3 1 5 0,0-3-5 0,4 2 1 16,-7 1-2-16,3-4 4 0,-9 2-2 16,-1-1 4-16,-3 1 1 0,-7 0 8 0,7 3 5 15,-10 0 1-15,-3-3 8 0,-4 6-7 16,0-3 2-16,-6 1-8 0,-7 6 4 15,0-2-5-15,0-1-4 0,-7-1 2 0,7-5-1 16,-3 4-5-16,7-4-3 16,-8 1 3-16,4-6-3 0,0 4-12 0,0-3-12 15,0-2-34-15,0-1-26 0,10-5-35 16,-20 10-31-16,14-2-26 0,-2-4-386 0,2 2-51 16</inkml:trace>
  <inkml:trace contextRef="#ctx0" brushRef="#br0" timeOffset="3716.49">1170 13940 1566 0,'-27'0'-35'0,"27"0"28"0,0 0 11 16,0 0 3-16,0 0-2 0,-21-18 10 15,21 18-4-15,11-17 13 0,5-1 13 0,17-14-1 16,11-7 7-16,23-12 0 0,3-5-4 16,16-3-4-16,28-19-3 0,3-3 3 0,-4 6-3 15,-23 17-5-15,-7 2 0 0,1 6-1 16,-11 6-5-16,-7-2 1 0,-15 14-1 15,-2 4-7-15,-11 3 1 0,-5 6 0 16,-14 6-7-16,2 1-7 0,-5 4-9 16,1 3 3-16,-11 0-8 0,-6 5-3 0,14-6-8 15,-14 6-18-15,0 0-15 0,0 0-15 16,0 0-27-16,0 0-40 0,0 25-420 16,0-25-62-16</inkml:trace>
  <inkml:trace contextRef="#ctx0" brushRef="#br0" timeOffset="15149.73">11006 5172 1543 0,'0'0'-84'16,"0"0"21"-16,0 0 9 0,0 0 21 0,0 0-5 15,0 0-1-15,0 0 22 0,0-15-10 16,0 15-2-16,0 0 16 0,0 0-9 16,0 0 9-16,0 0 2 0,0 0-7 0,0 0 8 15,0 0 2-15,0 0 2 0,0 0 4 16,7-7 7-16,-7 7-4 0,0 0 0 16,0 0 4-16,0 0-14 0,7-10 7 15,-7 10 5-15,0 0-11 0,6-8 11 0,-6 8-7 16,10-7 8-16,-10 7-4 0,10-8-6 15,-10 8 14-15,10-7-8 0,-10 7-2 0,10-10-3 16,1 5 15-16,-11 5-4 0,12-10 8 16,-5 3-2-16,7 1-1 0,-5-1 1 15,-2-1 0-15,4 1 13 0,-5 2-2 0,-6 5-7 16,16-13-2-16,-5 9 5 0,-11 4-7 16,9-11-3-16,1 5 3 0,-10 6 0 0,14-8 4 15,-14 8-11-15,13-6 5 16,-13 6-2-16,14-7 0 0,-14 7-2 0,13-5-7 15,-13 5 8-15,14-6-4 0,-14 6-6 16,16-1 1-16,-16 1 8 0,0 0-2 16,27-3-3-16,-27 3 3 0,16 0-4 0,-16 0-6 15,0 0 11-15,30 3-1 0,-30-3 1 16,17 1 2-16,-4 2 2 0,-13-3-6 0,17 4 0 16,-4 2 3-16,-13-6-1 0,17 8-6 15,-4-1 7-15,-3-3-1 0,0 0 2 16,-10-4-5-16,17 13-5 0,-7-9 8 0,0 0-3 15,-1 5-6-15,-1-1 9 0,1-1 0 16,-9-7-6-16,13 12 2 0,-5-5 6 16,-2 0-2-16,1 2-1 0,-4-1-5 15,3-1 0-15,2 0 5 0,-5 1 2 0,0-1-1 16,0 3 0-16,1 1 1 0,2-4-6 16,-6 3 3-16,3-1-4 0,2-2 8 15,-2 4-8-15,-3-1 5 0,0-2-5 0,0 2 3 16,0-10-3-16,0 15 6 0,0-5 2 15,-3-3-8-15,-2 3 0 0,2-2-5 0,0 3 6 16,0 0 7-16,-1-1 1 0,1 3-8 16,-3-4 4-16,-2 2 4 0,2-1-6 15,3 0-2-15,-7 0 6 0,7-1-6 16,-8 2 0-16,8-4 10 0,-7 6-3 16,7-6-1-16,-8 1-5 0,5-1 7 0,-1-3 5 15,1 5 1-15,-4-4-1 0,3 2 3 16,-3-3-5-16,-3 2-2 0,3-1-5 0,-3 2 7 15,-1-4 0-15,1 1-4 0,-1 2 4 16,-2-1 2-16,-1-2 6 0,4 0 2 16,0-2 3-16,-1 5 3 0,14-6-2 0,-27 5 2 15,14-5 4-15,13 0 2 0,-23 2 5 16,23-2 7-16,-24 0-3 0,24 0-1 16,-27-2 3-16,18-3 2 0,9 5-1 15,-21-6-4-15,21 6-1 0,-19-7-4 0,8 0 4 16,2 2-2-16,-1-2-4 0,0-1-5 15,3-2-3-15,0 0 1 0,-2-4-6 16,2 3-5-16,0-3 2 0,-3 0-3 0,7-1-1 16,0 0-3-16,-1 2-1 0,4-1 4 15,0 2-6-15,0-5 5 0,0 6-8 0,0-3-3 16,4 0 3-16,-1 2 0 0,3-1-1 16,1 2-1-16,-4-3-3 0,8 7-5 0,-2-5-23 15,5-1-30-15,-1 1-30 0,-3 1-43 16,7 1-44-16,-4 3-70 0,4-1-408 15,-1 1-150-15</inkml:trace>
  <inkml:trace contextRef="#ctx0" brushRef="#br0" timeOffset="18599.57">12449 7675 1793 0,'-9'-3'-107'0,"9"3"8"0,0 0 22 15,-10-4 12-15,10 4 17 0,0 0 3 16,-17-3 3-16,17 3 12 0,-10-4-4 0,10 4 9 16,0 0 11-16,0 0 1 15,-20 0 7-15,20 0 0 0,0 0-1 0,-16 7 7 0,16-7 3 16,-18 4 7-16,12-1-5 15,6-3 4-15,-14 3 1 0,14-3 5 0,-16 4-8 16,5 0 8-16,5 0-3 0,-4 0 0 16,4 2 0-16,-5 1-9 0,1-3 4 0,1 3-6 15,-2 3 2-15,-2-2 6 0,0 6 2 16,6-3 1-16,-6 3-5 0,-1 4 3 16,1-1 4-16,3 3-3 0,0-6 3 0,0 10-1 15,4 1 6-15,-1-7-5 0,0 7 6 16,4 0 4-16,-1 0-1 0,4 0 6 0,0 4 0 15,7-4-8-15,-7 3 8 0,4-3-1 16,2 0-6-16,4 4 4 0,0-1-2 16,0-2 3-16,3 3-2 0,4-2 3 15,-4-2-6-15,4-6 4 0,3 6-5 16,-3-1-1-16,-4 1 5 0,7-6-5 0,1 5 4 16,-2-5-1-16,1-1 2 0,4-1 5 15,-8 1-10-15,4-1 1 0,4-5-2 0,-5 1-4 16,2 2 11-16,-1-5-7 0,-1 2-4 15,5 1 9-15,-8-2 2 0,4-7-1 16,-3 0 2-16,3 5 0 0,0-7-1 16,4 4 2-16,-5-6-1 0,8 1-4 15,-7-2 0-15,4-2 3 0,-5 0 3 0,8-2 4 16,-7-2-1-16,7 0 1 0,0-4 2 16,3-3 9-16,-4-3 0 0,4-2 2 0,-10 5-1 15,7-10-1-15,-11 5 6 0,4-5 0 16,1-1 5-16,-12-1 2 0,9-5-6 0,-6 5 6 15,-5-10-4-15,-1 4-13 0,2 0 2 16,-5-4 3-16,-3 5-10 0,0 5 7 16,0-6 3-16,0 0-13 0,-3 1 1 0,-5-5 4 15,2 3 9-15,-4 4-3 0,1 4 0 16,-9-4-6-16,1 4 0 0,-12-9-11 0,2 9 13 16,4 6-11-16,-4-1 2 0,7 1-15 15,-6 2 3-15,2 5 2 0,-6-1-7 16,-3 4 4-16,6 2-2 0,-3-2-11 15,3 5 9-15,4-1-3 0,-1 2-8 0,2 3 1 16,-2 0-13-16,1 3-28 0,-4 2-30 16,-3 5-24-16,7-3-27 0,-4 5-26 15,4 5-25-15,-1-3-42 0,5 1-40 0,2 0-73 16,4-1-148-16,-1-1 33 0,11-2-127 16,3-4-67-16</inkml:trace>
  <inkml:trace contextRef="#ctx0" brushRef="#br0" timeOffset="19517.22">13583 8111 1597 0,'-13'-10'-39'0,"5"6"9"0,8 4 17 15,-9-11 4-15,9 11 3 0,-13-4 0 16,13 4 5-16,-14-7 3 0,14 7 2 16,-16-6-2-16,16 6 5 0,-27 3 5 0,27-3-2 15,-27 4 11-15,7 2 6 0,4-2 5 16,-5 3 3-16,-2 0-1 0,0 0 0 0,6 4-5 16,-6-4 7-16,3 3-2 0,0-1-10 15,-1-2 1-15,9 7-1 0,-6-3-5 0,-1 6-1 16,5-5 4-16,-2 2-1 0,2 4 0 15,1 0 1-15,7-1 0 0,-5-2-4 16,8 5 6-16,-7-2 0 0,10-3-1 16,-6 2 0-16,6 1 1 0,3 0 0 15,0-4 0-15,0 4 0 0,4 0 0 0,4-1-2 16,-5-2 2-16,7 3 0 0,-7-4-4 16,8-2-2-16,-4 1 2 0,7 2 4 0,-4-5 0 15,1 2 0-15,-1-5-4 0,4 2-1 16,-1-1 8-16,4-1-4 0,0-6-3 15,-3 5 2-15,6-8 4 0,0-2-3 0,1 3-5 16,-1-6-3-16,4-1 0 16,0-2-1-16,0-3 5 0,-8 1 7 0,5-1 17 0,-4 1 5 15,-4-3-2-15,-2-2 4 16,-1 0 0-16,-4-2-8 0,2 2-5 0,-8-1 2 16,4 1 5-16,-7-6-6 0,0 6-3 15,0-4-1-15,0 2 1 0,-10-5 11 0,3 5-11 16,0-1 2-16,-2 1-8 0,-1 1 2 15,-7 0 3-15,7 5-9 0,-4 1-5 16,1-2 4-16,-1 3-6 0,-2 4 1 0,-1 0-3 16,1 0-2-16,-8 6 8 0,7-2-12 15,-2 3-1-15,-1 3-1 0,-4 5-3 0,5-4-5 16,-8 6-3-16,0 2-14 0,-3 5-32 16,6 4-21-16,2-2-22 0,2 5-29 0,-4-2-33 15,0 0-43-15,5 2-46 16,2 1-84-16,7-8-127 0,4 5-215 0,-2-4-163 15</inkml:trace>
  <inkml:trace contextRef="#ctx0" brushRef="#br0" timeOffset="22799.94">11919 12891 1998 0,'-6'-16'64'0,"3"3"15"15,-5 3 11-15,8 3 16 0,0 7-1 0,-6-15-11 16,6 15-4-16,-3-10-5 0,3 10-14 15,0 0 2-15,0 0-13 0,0 0 11 16,0 0 11-16,0 0-3 0,9 32 8 16,-1-9 4-16,1-3-2 0,-2 5-13 15,4 7 7-15,-2 0-11 0,4 14 2 0,1-1-4 16,2 0-14-16,-2 0-11 0,-4-10 1 16,4-5-3-16,-5-1-1 0,4-4-5 0,1 3 2 15,-1-7-20-15,-3-2-45 0,0-5-35 16,-3 3-55-16,6-5-23 0,-6-2-49 0,3-3-60 15,0-3-73-15,3 0-178 0,0-2 24 16,-3-2 63-16,-10 0-143 0,27 0-57 16</inkml:trace>
  <inkml:trace contextRef="#ctx0" brushRef="#br0" timeOffset="23000.73">12672 13227 1740 0,'0'0'113'0,"11"-5"2"0,-11 5 14 15,0 0-6-15,0 0-5 0,0 0-6 16,6-7-11-16,-6 7-18 0,0 0-2 0,0 0-5 16,0 0-13-16,0 0 7 0,0 0-15 15,-6 35 0-15,-5-23-13 0,5 6 2 0,-7 2-10 16,-1-4-10-16,1 8-40 0,0-5-37 16,-4-1-46-16,7 2-44 0,-7-5-52 15,4-2-60-15,0-4-169 0,3-2-254 16,0-1-173-16</inkml:trace>
  <inkml:trace contextRef="#ctx0" brushRef="#br0" timeOffset="23416.46">13279 12375 1968 0,'-6'-10'-16'15,"-1"3"5"-15,1 1-7 0,6 6 6 16,-14-5-6-16,14 5 3 0,0 0 8 16,-33 18-1-16,20-8 6 0,-4 5 5 15,4 3 4-15,-4 7 6 0,1 0 8 16,5 0-4-16,1-3 4 0,1 7 7 0,1-4 3 16,8 0-3-16,8-1 8 0,-2 1-3 15,4-3-4-15,7 3 7 0,2-3-6 0,5 1 1 16,-1-3-2-16,7-3-3 0,-3 1-1 15,3-1 1-15,-4-2-2 0,-2-2 4 0,-4-1-2 16,0 1 6-16,-7-4 1 0,4 2 0 16,-7-1 3-16,3 0 2 0,-7 2 5 15,2 1-6-15,-8-1 4 0,0 1-6 16,0 2-3-16,-8 2-3 0,-5 1-1 16,4 0-3-16,-5-4 4 0,1-2-3 0,-4-1 1 15,7-4-9-15,-3 0-5 0,-1-1-27 16,-2-5-31-16,16-1-43 0,-33 0-43 0,16-1-57 15,0-6-66-15,4-1-121 0,3-2-261 16,3 3-133-16</inkml:trace>
  <inkml:trace contextRef="#ctx0" brushRef="#br0" timeOffset="23700.67">13063 12566 1919 0,'-10'-4'73'16,"-1"-3"20"-16,11 7 6 0,0 0 7 0,-13-8 8 16,13 8-15-16,0 0-2 0,-6-6-12 15,6 6-7-15,0 0-5 0,27-11 4 0,-5 3-6 16,8-5 3-16,8 1-10 0,11-8-10 16,5 1-7-16,-4-2 6 0,3 4 0 0,-13-6-10 15,-3 6-6-15,-7 3 0 0,-3 3-3 16,-5 1 4-16,-5 2-30 0,1 1 11 15,-2-1-3-15,-2 1-27 0,-5 1-32 0,-2 2-37 16,-1 1-24-16,-6 3-25 16,0 0-31-16,0 0-28 0,0 0-44 0,0 0-61 15,0 0-142-15,0 0-207 0,-19 14-138 16</inkml:trace>
  <inkml:trace contextRef="#ctx0" brushRef="#br0" timeOffset="30433.6">10419 7517 1774 0,'0'0'-82'15,"0"0"13"-15,-19-2 12 0,19 2 18 16,-17 2 3-16,4 3 13 0,5 1-2 16,-8 2 16-16,3 3 3 0,-1-1 3 0,5 8 5 15,-8 1 6-15,0-2 11 16,4 8 1-16,-4 7 7 0,-3 7 12 0,7 4 8 15,-1 4 5-15,-2 3-2 0,9 3 0 16,-6-3-1-16,6 1 1 0,1 5 3 0,6-2-5 16,0 3-3-16,3-3 0 0,4 0 3 15,2 5-2-15,2-1 0 0,2 0 2 16,0 1-3-16,1-1-3 0,5-1-1 0,1-7 5 16,1 0-4-16,-2-7-4 0,5-1 0 15,2-5-3-15,-2 1-4 0,0-11 0 0,-5-2 2 16,1-2 2-16,4-7 1 0,-2 2-2 15,5 0-7-15,3-5 3 0,-3-3 12 16,0-2-2-16,-4-8-7 0,4 0 5 16,6-6 2-16,4-1-1 0,20-11-6 15,-8-7-4-15,2-2-5 0,-5-7 10 0,14-10-3 16,0-6-13-16,-13-2-2 0,7-3 6 16,-15-1-6-16,7-1-2 0,-5-5 8 0,-8-1 3 15,-9-5 2-15,-5-1 4 0,-2-5 0 16,-4 3-2-16,-6 9-5 0,-4 1 15 15,-6-2-3-15,-4 4 2 0,1 2-8 0,-7 4 3 16,-4-3 3-16,-10 5-9 16,0 8 6-16,-3-2 3 0,-9 9-9 0,2 2 11 0,-4 2-4 15,-2 7-10-15,-3 1 1 0,-1 5-10 16,7 3 11-16,7 8-14 0,3 1 6 16,-3 3-9-16,3 4-4 0,0 0 1 15,6 0 1-15,-3 0-9 0,4 4-18 0,-4 3-30 16,1 4-26-16,6-1-21 0,0 2-22 15,0 4-28-15,3 2-36 0,4 4-52 16,-1-5-45-16,5 2-145 0,2-2-25 0,0-2-206 16,3-1-153-16</inkml:trace>
  <inkml:trace contextRef="#ctx0" brushRef="#br0" timeOffset="31350.86">10723 8185 1856 0,'-20'0'-62'0,"20"0"16"0,-20 0 9 16,20 0 10-16,-17 8 2 0,10-7 7 15,7-1 13-15,-16 7 11 0,9-1 4 0,-3 2 11 16,4-1 4-16,2 3 13 0,-6-2 3 16,0 2-5-16,0-3 8 0,4 4 4 0,-1-3-7 15,0 3 0-15,-3 2-4 0,4-6 0 16,-2 4-2-16,2-4-3 0,3 3-7 15,-4-2 5-15,7-8-6 0,-6 8-7 0,2-2-2 16,4-6 3-16,-7 11-1 0,7-11-4 16,-3 7 0-16,3-7-3 0,-3 5-5 15,3-5-2-15,0 0-1 0,-7 5-20 16,7-5-29-16,0 0-46 0,0 0-40 0,0 0-52 16,0 0-442-16,0 0-126 0</inkml:trace>
  <inkml:trace contextRef="#ctx0" brushRef="#br0" timeOffset="32301.28">21202 8287 1831 0,'0'0'11'0,"0"0"21"0,0 0 10 16,0 0 12-16,0 0 0 0,0 0 1 16,0-18-3-16,0 18-7 0,0 0-6 0,0 0-2 15,14-1-3-15,-14 1 8 0,0 0-3 16,0 0 2-16,27 14 6 0,-20-3 4 16,-1 3 4-16,-3 4 5 0,0 0 5 15,-3 14-2-15,0 0 2 0,-3 18 13 0,-6 5-6 16,-4 1 3-16,-5 1-2 0,12-2 1 0,-8 0-2 15,1-5-10-15,-1-3 7 0,5-3-11 16,2-5-6-16,4-11-2 0,0-3-6 16,0-6-4-16,-1-1-1 0,0-4 5 15,4 2-12-15,4-7 10 0,-4 4-3 0,0-13-5 16,0 12 1-16,0-12 4 0,0 0-11 16,16 6 7-16,-16-6-3 0,30-15-8 15,-9 5-2-15,1 0-11 0,8-5-34 0,5 2-39 16,-2 1-53-16,0-1-42 0,-3 1-52 15,3 5-64-15,1-6-79 0,2 2-145 0,-6 4 37 16,3 0-200-16,-3 2-157 0</inkml:trace>
  <inkml:trace contextRef="#ctx0" brushRef="#br0" timeOffset="32484.67">22040 8935 2032 0,'0'0'103'0,"0"0"3"16,0 0-3-16,0 0-13 0,0 0-12 0,-24 22-5 15,10-11-8-15,-8 8-3 0,-2 4-10 16,-9 10 4-16,-4-1-11 0,11 0-3 16,-8 1-1-16,14-5-15 0,4-3-33 0,5 0-28 15,2-8-40-15,5-2-37 0,1-3-37 16,0-2-52-16,6-6-75 0,-3-4-141 16,16-1-162-16,-16 1-80 0</inkml:trace>
  <inkml:trace contextRef="#ctx0" brushRef="#br0" timeOffset="32968.31">22586 8450 1780 0,'0'-18'99'0,"-3"8"16"16,3 0 11-16,0 10-12 0,-10-11-8 0,10 11-12 16,-7-8-10-16,7 8 0 0,0 0-17 15,-23 1-3-15,23-1-7 0,-27 16-4 0,7-4-9 16,-3 1 3-16,0 7-4 15,-4 0 3-15,-3-1-3 0,6 5-2 0,-3-5 2 16,2 4-4-16,1-3 9 0,0 0 0 16,4-5-9-16,4-4-2 0,2 3 2 15,1-4 0-15,3-3 9 0,-3 4 0 0,6-10 4 16,-3 6 13-16,10-7 5 0,-13 11-1 16,13-11 6-16,0 0-8 0,0 0-8 0,0 0-8 15,-31-25-2-15,28 7-4 0,0-7-7 16,6-1-3-16,0-24-4 0,11-8 2 15,3 3-7-15,9-13-2 0,-9 16-5 0,3 4 5 16,0 4-10-16,-10 8 4 0,0 9 0 16,0 7 8-16,-3 3-11 0,-4 0-4 0,4 6-5 15,-3 3 0-15,-4 8 3 16,0 0-1-16,0 0-10 0,16 23 5 0,-7-2 4 16,-1 13-1-16,1 13 0 0,1 6-5 15,-2 2 7-15,-2-1-4 0,4 3 3 0,-1 2 4 16,-1-1-2-16,1-8 6 0,4 0-4 15,-5-11 2-15,2-3-5 0,-4-4-2 16,0-6-1-16,2-1-22 0,-2 0-31 0,-2-7-29 16,-1-2-28-16,3 0-30 0,-3-5-20 15,5 2-37-15,-2-8-59 0,-2-3-87 16,-4-2-180-16,0 0 27 0,0 0 54 0,0 0-193 16,26-10-128-16</inkml:trace>
  <inkml:trace contextRef="#ctx0" brushRef="#br0" timeOffset="38250.82">1393 16042 1711 0,'-4'-7'-94'0,"4"7"-4"0,0-12 43 16,0 12 10-16,-3-13 17 0,3 13 5 16,-3-15 27-16,3 15-7 0,-7-10 18 15,7 10 2-15,-3-8 16 0,3 8-5 0,0 0 2 16,-4-12 12-16,4 12-1 0,0 0 1 16,-6-10-6-16,6 10-8 0,0 0-4 0,0 0 3 15,0 0-9-15,0 0 6 16,0 0 3-16,0 0 9 0,0 0-5 15,6 32 4-15,1-20-9 0,0 1 1 0,3-2 7 16,0 1 2-16,6-2 2 0,2 0 6 16,4-3-1-16,8-4 8 0,8-3 1 15,11-5 2-15,35-18-10 0,6-8 3 16,0-5-1-16,6-7-3 0,7-4-4 0,17-17-8 16,-26 13 16-16,-1 1-17 0,-3 0-1 0,-10 8 1 15,0 1 0-15,-9 8-8 0,-28 8-1 16,-1 6-1-16,-12 1-6 0,-6 4 9 15,-7 6-9-15,-1-2 7 0,1 4-5 0,-7 2 1 16,0-1-5-16,0 0 5 16,-10 5-13-16,13-8 8 0,-13 8 2 0,14-4-6 15,-14 4-1-15,0 0-9 0,13-7-15 16,-13 7-19-16,0 0-20 0,0 0-20 16,0 0-22-16,20 11-24 0,-20-11-39 0,10 8-34 15,-10-8-60-15,7 10-408 0,-7-10-158 16</inkml:trace>
  <inkml:trace contextRef="#ctx0" brushRef="#br0" timeOffset="40334.71">15760 5765 1880 0,'-11'-12'-43'16,"1"1"7"-16,7 1 7 0,0 0 12 15,3-1 11-15,3 3 0 0,0-3 0 0,10 1 4 16,8-2-9-16,12-4 11 0,21 2-5 16,9-1-3-16,3 1 2 0,11 10 3 0,0 4 1 15,3 4-1-15,23 14 0 0,-3 13-4 16,-4 6 7-16,-6 11-1 0,21 22-3 16,-8 15 6-16,-7 7 3 0,-6 10 1 15,-6 19-3-15,-7 18 7 0,-14 14 1 0,-13 9-1 16,-3 9 4-16,-20 4-6 0,-8 0 7 15,-2 2-4-15,-7 6 0 0,-7-1 7 16,-6-7-3-16,0 0 1 0,-7-13-2 0,-10-5-7 16,-7-7 9-16,0-11-2 0,-3-10-4 15,0-29 0-15,-19 16 5 0,5-32 5 16,-9-3 4-16,0-6 3 0,-1-7 1 0,-6-10 5 16,-3-4-5-16,-1-12 6 0,15-13-9 15,-8-5 4-15,7-5-1 0,-7-3-6 0,0-4-8 16,11-4 0-16,6-1 4 0,6-1-6 15,1-5-1-15,0 2 7 0,-1 0-10 16,4-2-6-16,3 5-2 0,-3-3-16 0,11 2-30 16,-1-2-21-16,-1-2-31 0,5 5-16 15,2-1-31-15,5 0-478 0,2-3-122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1:57:34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22533 2677 2642 0,'-3'-17'77'0,"-1"9"50"0,4 8 29 15,-4-13 17-15,4 13-1 0,-3-7-6 16,3 7-15-16,0 0-14 0,0 0-16 15,0 0-19-15,0 0 1 0,0 0-6 16,0 0 8-16,-13 25 0 0,10-7-4 0,0 2 7 16,3 5-5-16,-4 1 3 0,0 3 6 15,4 0 12-15,0 2 1 0,0 4-1 16,0-1-2-16,-3 1 16 0,3 1-18 0,-3-1 0 16,3-6-11-16,-3-1-8 0,3-6-10 15,0 2-8-15,0-2-3 0,0-5-9 16,0-2 0-16,0 0-7 0,0-2-1 15,0-1-1-15,0-2 16 0,3 0 21 0,-3-10 20 16,0 12 5-16,0-12-8 0,0 0-9 16,0 0-8-16,0 0-9 0,0 0-15 0,0 0-5 15,6-35-5-15,-6 20-12 0,8-4-3 16,-5-5-3-16,-3-1-9 0,3 0-1 16,-3-1-5-16,4-5-5 0,-1 2-5 0,-3-4-1 15,0-2-6-15,0 6-3 0,0-7-4 16,3 4-1-16,0-3-1 0,0 2-3 0,-3 2-3 15,0 5-3-15,8-2-1 0,-5 0-1 16,0 3-1-16,1 0 1 0,2 0-2 0,-3 3-2 16,1 1 4-16,3 4-2 15,-1 1-3-15,1-2-5 0,-1 2-5 0,1 1-4 16,3 1-12-16,0 2-7 0,0 1-5 16,0 4-7-16,0 1 0 0,3 2-4 15,1 1 3-15,-14 3 5 0,27 0 4 0,-11 6 3 16,1 1 9-16,2 5 0 0,-5 2 8 15,2 4-2-15,1 6 5 0,1 2-4 0,-2 2 9 16,1 0 5-16,-4 15 3 0,0 1-3 16,1-6 3-16,-2 6 4 0,-4-6 13 0,-5-5-3 15,-3-1 9-15,0-3 7 0,3 4-1 16,-3-5 8-16,0 0 0 0,0 0 1 16,0-3-2-16,-3-6 0 0,3-1 0 15,0-1-1-15,0-2 0 0,0-5 3 0,3 2 22 16,-3-12 11-16,-3 16 18 0,3-16-8 15,0 0-5-15,0 0-5 0,0 0-12 16,0 0 3-16,0 0-11 0,0-43-10 0,-3 23-17 16,-1-2-13-16,0 1-6 0,1-4-9 15,0 3-12-15,-3-3-3 0,-4 4-2 0,-4 2-10 16,4-1-4-16,4 2-17 0,-5 4-11 16,-2 2-19-16,-1-1-23 0,1 2-21 0,-7 1-9 15,4 6-16-15,-1-1-16 0,1 2-31 16,-5 0-17-16,5 9-31 0,-4 1-21 15,-4 4-17-15,4 1-37 0,-3 5-28 16,0 4-36-16,3-2-37 0,0 3-150 16,0 3-4-16,3 0 63 0,7 3-288 0,0-6-300 15</inkml:trace>
  <inkml:trace contextRef="#ctx0" brushRef="#br0" timeOffset="984.07">22312 4078 2484 0,'5'-13'150'16,"-5"5"29"-16,0 8 23 0,6-12 11 16,-6 12-6-16,3-7-9 0,-3 7-19 0,0 0-20 15,0 0-23-15,0 0-14 0,0 0-7 16,0 0-10-16,0 0-2 0,0 0 6 15,0 0 22-15,10 32 9 0,-10-14 5 16,0 1 9-16,0 2-15 0,-3 4-2 0,3 1 11 16,-4 2-13-16,4 0-16 0,-3-2-9 15,3-1-1-15,0 4-17 0,0-4-2 0,-3 0-4 16,3-4-16-16,0-3-2 0,0 3-7 16,0-6-2-16,0-2 0 0,0-1-9 0,0-12 1 15,0 17 5-15,-3-9 9 0,3-8 6 16,0 13 2-16,0-13-1 0,0 12 4 15,0-12-6-15,0 0-3 0,0 0-8 16,0 0-6-16,0 0-6 0,0 0-5 16,0 0-2-16,0 0-8 0,0 0-3 0,0 0-3 15,0 0-1-15,6-43-2 0,-6 25-2 16,3-1-5-16,-3-6 0 0,4 0-4 0,-1-3 0 16,0 0-3-16,0-6-1 0,2-1-1 15,1 0 2-15,-3 0 0 0,4-1-5 0,-1 3 0 16,2 4 1-16,-2 0 0 0,-3 1-5 15,4 6-5-15,-1-3 2 0,5 4 1 16,-5-1-8-16,4 2 3 0,4 2-3 16,-4 1 5-16,2 2-6 0,6 0-7 0,-6 5-10 15,2 0-16-15,2 2-22 0,-2 4-15 16,-1 1-17-16,1-1-5 0,-14 4-3 16,23 7-7-16,-23-7 3 0,20 14 1 0,-13-2 2 15,-1 1 2-15,-2 5 4 0,-1 1 4 16,-6 2 5-16,-1 4 6 0,1 0 5 0,-7 3 3 15,0-2 1-15,-3 2 4 0,-4-3 3 16,11-4 6-16,-5-3 5 0,2-2 9 16,2-3-1-16,-4-3 14 0,8 0 2 0,0-2 7 15,0-1-6-15,0-2 5 16,3-5 1-16,-7 5 4 0,7-5-2 0,0 0 9 16,0 0-4-16,0 0-3 0,0 0 7 15,0 0-1-15,30-10 2 0,-30 10-5 0,20 0 0 16,-20 0 4-16,30 1 2 0,-17 3 2 15,4 2-2-15,-4 1 2 0,4 0 0 0,-4 0 2 16,0 4 1-16,-3 3 2 0,-2-2 4 16,-2 4 4-16,0-1 2 0,-6 3-3 15,0-1 3-15,0-1 7 0,-6 2-2 0,0-1 4 16,-5-2 1-16,-2 3 0 0,-4-2-1 16,-3-4 4-16,3 1-4 0,-6-5 0 0,3-4-2 15,-3 0-10-15,-4 0-26 0,3-4-23 16,2 2-35-16,-2-2-31 0,4 0-29 0,4 0-48 15,-1 0-40-15,1 0-43 0,5 3-38 16,-2-3-44-16,-1 2-108 0,4 4-63 16,7-2 46-16,0 4-224 0,3-8-199 15</inkml:trace>
  <inkml:trace contextRef="#ctx0" brushRef="#br0" timeOffset="1466.87">22556 5361 2154 0,'0'0'116'0,"0"0"22"0,0 0 21 0,10-14 17 16,-10 14 16-16,0-15 0 0,0 15 3 15,0-12-1-15,0 12-7 0,-3-13-5 0,3 13-15 16,-14-4-14-16,14 4-2 16,-23 0-15-16,23 0 0 0,-34 14-9 0,12-2-3 15,-5 6-5-15,0 5-6 0,-9 10 0 16,3 0-9-16,6 10 2 0,3 3-9 15,4 1-2-15,10 1 0 0,7-7 1 0,3-2-9 16,3-3 4-16,4 13-6 0,7-2-3 16,5-4-11-16,-2-11-13 0,2-4 1 0,5-6-2 15,-1-4-8-15,1-7-6 0,-5 0 9 16,11-8-8-16,-6-6-39 0,0 1-15 0,-1-7-32 16,0 1-16-16,-3-3-24 0,0 1-22 15,-3 0-37-15,-4-1-33 0,0 3-40 16,-6 0-51-16,3 3-62 0,-3-3-65 0,-1 4-63 15,-6 4-134-15,4-8 1 16,-4 8 63-16,3-9-371 0,-3 9-378 0</inkml:trace>
  <inkml:trace contextRef="#ctx0" brushRef="#br0" timeOffset="2650.27">22372 6732 2541 0,'0'-7'-42'0,"0"7"44"15,0 0 34-15,0-21 35 0,0 21 21 0,0-14 16 0,0 14 30 16,0-15 22-16,0 15 3 16,0-8-2-16,0 8-6 0,0 0-3 0,0-13-17 15,0 13-12-15,0 0-6 0,0 0 9 16,0 0 16-16,0 0 8 0,0 46 13 0,0-24 6 15,0 6-14-15,0 1 5 0,-3 7 6 16,3 2-4-16,-6 13-14 0,2-8-5 16,4-4-3-16,-3 0-18 0,0-4-16 0,3-5-5 15,-3-5-9-15,3 2-7 0,-3-8-8 16,3-1-13-16,-5 3 8 0,10-10-6 0,-5 3 3 16,0-7 14-16,0-7 13 15,-5 21 14-15,5-17 0 0,0-4-11 0,0 0-15 16,0 0-1-16,0 0-15 0,0 0-4 15,0 0-8-15,0 0-9 0,11-47-4 0,-8 27-4 16,0-5-3-16,4-4-2 0,-1 0-2 16,2-3-7-16,-2-3-4 0,-3-1-5 0,7 1 1 15,-7 1-2-15,11-15 2 0,-4 13-6 16,1 5 1-16,-2 2-2 0,-2 4-1 16,2-4-1-16,2 8-4 0,-1 0-1 0,-4-1-2 15,5 4-4-15,-1 4-2 0,2-1 1 16,-4 1-4-16,-2 3-3 0,7 3-1 0,-2 2 4 15,5 5-10-15,-16 1 5 16,37 9 2-16,-14 1-5 0,1 8 1 0,3 2 5 16,6 13 1-16,-3 3 2 0,-11 6 2 15,1 2-2-15,-7 1 6 0,1 5-4 0,-10-10-1 16,-1-3 6-16,-3 1 0 0,0-1 1 16,0-2 1-16,-10-3 1 0,-1 1 7 0,-2-2-2 15,1-3 7-15,-9-3-3 0,-6-3-1 16,4-3-1-16,-7-3-2 0,3 2-16 0,1-10-20 15,-1 0-18-15,4 1-33 0,3-5-31 16,-3-1-24-16,3-2-24 0,2-1-34 16,2 0-38-16,-1 4-29 0,1-8-47 0,-1 3-62 15,4-5-43-15,2 5-58 16,2-8-75-16,2 0-127 0,1 2 51 0,-2 1-508 16,5-1-596-16</inkml:trace>
  <inkml:trace contextRef="#ctx0" brushRef="#br0" timeOffset="3403.15">22639 8044 3231 0,'10'-9'-43'16,"-3"0"30"-16,0 1 27 0,-7 8 12 16,3-11 4-16,-3 11 0 0,0-13 1 0,0 13 2 15,0 0 3-15,0-12-5 0,0 12-2 16,-13-6-4-16,13 6-1 0,-20-7 0 0,3 6-2 16,17 1 6-16,-30 0 7 0,14-3 0 15,-1 3 0-15,17 0 10 0,-37 0-7 0,21-4 10 16,-4 11-13-16,2-6 15 0,18-1 9 15,-30 6-3-15,21-6 1 0,9 0 1 16,-24 5-3-16,24-5-2 0,-19 2-1 0,19-2-4 16,-17 4 5-16,10 3 8 0,-2 0 4 15,1 0 4-15,8-7 4 0,-10 18 1 16,4-3 4-16,3-4 9 0,-5 7-2 16,5-1 9-16,0 4-1 0,-4-2 7 0,4 2-1 15,3 4-1-15,-3 0 1 0,0 3 9 16,0-2-4-16,-5 5 3 0,5-1 2 15,3 1 1-15,0-5 0 0,-7 5-15 0,11-1 16 16,-8-3-9-16,4 1-2 0,0-3-11 16,4 0-6-16,-1-5-1 0,-3 0-10 15,3-2-1-15,-3-4-7 0,4-2-3 16,-4 1-8-16,4-2-2 0,-1-3-3 0,0 3-2 16,0-1-4-16,-3-10 7 0,10 10-7 15,-4-2-1-15,-6-8-4 0,17 4-5 0,-4-1-2 16,-13-3 2-16,27 3-8 0,-13-3-5 15,-14 0-21-15,27 0-23 0,-27 0-26 0,30-6-46 16,-14 5-42-16,8-5-38 0,-8 1-36 16,4-2-42-16,0 0-51 0,-3-4-71 15,-4 1-43-15,0-2-52 0,-3 2-53 0,-3-3-87 16,0 1-2-16,-4 2-537 0,-3 2-618 16</inkml:trace>
  <inkml:trace contextRef="#ctx0" brushRef="#br0" timeOffset="3601.07">22420 8412 3273 0,'-13'-2'-64'0,"13"2"33"16,-21-3 23-16,21 3 21 0,-9-7 9 0,9 7 11 15,0 0-1-15,0 0 6 0,-11-6 2 16,11 6-6-16,0 0-4 0,0 0 17 0,0 0-7 16,23-12 1-16,-23 12-15 0,24-13 5 15,-8 6 5-15,1 2-9 0,-1-2-39 0,5 0-56 16,-1-1-57-16,-1-2-69 0,2 3-90 15,-4 4-158-15,2 0-26 0,-5 3 59 16,-14 0-155-16,26 6-66 0</inkml:trace>
  <inkml:trace contextRef="#ctx0" brushRef="#br0" timeOffset="4138.71">22606 9175 1736 0,'7'-7'96'0,"-7"7"3"16,3-8 7-16,-3 8-12 0,0 0-8 0,-3-17-5 15,3 17-8-15,0 0 9 0,-10-17-2 16,10 17 3-16,-14-4-3 0,14 4 8 0,-13-3 19 16,13 3-3-16,0 0 15 0,-30 3-4 15,30-3 8-15,-24 4 0 0,15 2 2 0,-4-1 3 16,-1 2-1-16,1 0 7 0,2 2-11 15,2 0 4-15,-4 7 2 0,2-4 5 16,2 1 17-16,2 3-6 0,1 2 24 16,-2 3 20-16,-2 1 30 0,10 3-1 15,-6 0 13-15,3 6-2 0,3-6-1 0,-8 7-13 16,8 0-12-16,0-4-12 0,0 9-9 16,5-2-22-16,-5-7-7 0,3 5-18 0,0-4-11 15,-3-1-13-15,3-3-6 0,0 0-12 16,-3-7-12-16,7-1-18 0,-7-2-29 0,0-5-33 15,0 2-39-15,3-2-42 0,-3-2-47 16,0-1-48-16,0-7-61 0,-3 13-65 0,3-13-77 16,0 0-47-16,-10 0-51 15,10 0-46-15,0 0-90 0,0 0-67 0,-17-20 57 16,14 12-555-16,0-2-643 0</inkml:trace>
  <inkml:trace contextRef="#ctx0" brushRef="#br0" timeOffset="4334.03">22372 9660 3395 0,'8'-13'-6'0,"-8"13"31"15,3-12 29-15,-3 12 28 0,6-10-10 0,-6 10-3 16,4-10-12-16,-4 10 1 0,6-5-4 16,-6 5-4-16,14-16-5 0,-7 12-8 0,-7 4-3 15,20-8-5-15,-10 2-8 0,6-2 7 16,-2 2-17-16,-2 1 2 0,2-1-15 16,-1 2-46-16,1 0-43 0,-1-4-51 0,1 5-45 15,-1-3-65-15,0-2-48 16,-3 2-89-16,3-1-82 0,-3 2 33 0,-6-1-177 15,-4 6-114-15</inkml:trace>
  <inkml:trace contextRef="#ctx0" brushRef="#br0" timeOffset="5551.17">22850 10430 1717 0,'0'0'-70'15,"-18"-4"13"-15,18 4 12 0,-16-1 7 0,2-5 8 16,5 6 9-16,-1-1 6 0,10 1 6 16,-20-9-3-16,13 9 11 0,7 0 2 15,-14-2 10-15,14 2 0 0,-9-6 5 0,9 6 4 16,0 0 6-16,-13-1-1 15,13 1 10-15,-11-3 5 0,11 3 8 0,0 0 4 0,0 0-5 16,-16 0 6-16,16 0-7 16,0 0-2-16,0 0-6 0,0 0 5 0,-17 0-1 15,17 0 7-15,0 0 5 0,0 0 2 16,0 0 6-16,0 0 3 0,0 0 4 0,0 0 10 16,-23 4 11-16,23-4-4 0,-7 8 2 15,7-8 1-15,-16 6 4 0,16-6 0 16,-14 4 3-16,14-4-7 0,-13 6-6 0,3-1 3 15,0-1-3-15,0 5-4 0,-3-1 14 16,-4 6 3-16,-4-4-3 0,5 5 6 16,-4-4-1-16,0 7-4 0,0-3-9 15,-3 8-7-15,-1 0-4 0,5-2-10 0,-2 4-2 16,4 0-1-16,-2 0-8 0,5 6-3 16,4-4 2-16,1-2-6 0,6 0 0 15,-1 10-6-15,4-4-6 0,0-5-1 0,7-1-4 16,-1 8 4-16,1-8-5 0,10 0 0 15,-1 0-7-15,1 0 1 0,2-4 6 0,5-1-5 16,-4-8 2-16,1 1-3 0,1-6-3 16,8 1 4-16,-6-5 0 0,-1-6-9 15,-3-3-1-15,3 4-3 0,-6-5 0 16,3 0 0-16,-6-4 5 0,-1-2-6 0,-7 1-1 0,5-1 5 16,-5 1-8-16,1-1 0 15,-1 6 3-15,-2 0-5 0,-4 7 2 0,7-15-1 16,-1 7-1-16,-6 8-4 0,7-13 5 15,-7 13-6-15,6-10 5 0,-6 10-3 16,8-8-3-16,-8 8 5 0,6-8-2 0,-6 8 0 16,6-9-2-16,-6 9-4 0,21-2 5 15,-21 2-6-15,27-6 2 0,-11 5 5 0,7-2-1 16,11 3-3-16,-8 0 4 0,4 0-4 16,-3 0 3-16,6 3-1 0,1-2-1 0,-8 5-1 15,-3 2 2-15,4 2-1 0,-7 2 1 16,-4 2 6-16,-2 4 5 0,-4 6 14 15,-4 1 0-15,2 0 3 0,-8 1-7 16,0 2 8-16,-11 1-2 0,1 7-10 0,4-4 12 16,-5 0-7-16,5-1 3 0,-4-12-9 15,4 5-17-15,-2-9-26 0,5-4-19 16,3 3-25-16,-3-4-66 0,-7-5-76 0,10-5-74 16,-6 4-93-16,6-4-148 0,0 0-65 15,0 0 58-15,0 0-377 0,0 0-395 0</inkml:trace>
  <inkml:trace contextRef="#ctx0" brushRef="#br0" timeOffset="6051.46">22263 12040 2828 0,'0'-10'176'0,"0"10"23"0,0-14 21 16,0 14-19-16,3-8 0 0,-3 8-16 15,0 0-10-15,0 0-19 0,0 0-19 0,0 0-3 16,0 0 36-16,0 0 31 0,0 0 16 16,0 0 21-16,0 47 3 0,0-22-3 0,-3 0-9 15,-4 3-17-15,4 5-18 0,-4 17-19 16,0-7-12-16,7-2-18 0,-3-1-11 0,3-3-10 15,0 1-11-15,0-8-27 16,-3 0-43-16,3-5-52 0,-3-5-72 0,-1-3-47 16,8 1-35-16,-4-7-26 0,-4-2-76 15,4-4-68-15,0-5-50 0,0 0-30 16,0 0-25-16,0 0-7 0,0 0-17 0,-23-15-25 16,16 8 1-16,7-4 15 0,-6 1-475 15,6 0-426-15</inkml:trace>
  <inkml:trace contextRef="#ctx0" brushRef="#br0" timeOffset="6434.51">22209 12422 2685 0,'7'-10'-47'0,"0"6"32"0,-4-4 19 0,-3 8 17 16,17-9 5-16,-17 9 7 0,23-7 7 16,-10 7-2-16,-13 0 2 0,33-1-5 15,-16 1 1-15,7 0 4 0,3 1-2 16,-8 2 4-16,5-3 2 0,-4 3-3 16,3-3 23-16,-3 1-7 0,-20-1-4 0,33 0 8 15,-16-1 2-15,3-5-7 0,-10-1-5 16,7-4-3-16,0 4-14 0,-8-5-5 0,8-2 0 15,-10-4 6-15,-1-2 10 0,1-5 4 16,-4 0 16-16,-3 0 5 0,4 2 17 0,-4 3 18 16,0 2 6-16,-4 0 13 0,8 7 8 15,-4-3 13-15,0 3-25 0,0 11-9 16,0-18-17-16,0 18-13 0,3-7-3 16,-3 7-2-16,0 0 11 0,0 0 20 15,0 0 28-15,7 47 27 0,-10-19 15 0,6 1 9 0,-3 9 2 16,0 23 1-16,0 1-7 15,-3 2-9-15,3-1-14 0,0-1-17 0,0-1-8 16,3-9-17-16,0 1-10 0,0-16-7 16,-3-4-7-16,0-12-13 0,4-3-20 0,-4-2-16 15,0-4-30-15,3-4-63 0,-3-8-79 16,0 0-71-16,0 0-77 0,0 0-93 0,0 0-95 16,-16-40-107-16,12 18-194 0,-9-6 48 15,-4 3 80-15,7-3-599 0,-3-2-699 0</inkml:trace>
  <inkml:trace contextRef="#ctx0" brushRef="#br0" timeOffset="7202.81">22426 13316 3609 0,'3'-14'53'16,"-3"14"36"-16,0-12 39 0,0 12 11 16,0 0 5-16,3-10-9 0,-3 10-13 0,0 0-16 15,0 0-12-15,0 0 11 0,0 0 13 16,0 0 12-16,0 0 26 0,-3 45 28 0,0-23 17 16,-3 3 20-16,6 3 4 0,-7 9-2 15,-4 13-8-15,11 3-7 0,-6-3-11 0,-4 1-13 16,4 3-15-16,-2-4-14 0,2-8-19 15,3-5-7-15,-1-2-10 0,4-7-13 16,0 0-8-16,-3-6-15 0,3-1-3 16,0-7-10-16,-3 1-10 0,3-3-60 0,0 1 0 15,0-5 0-15,3-4 0 0,-3-4-89 16,0 0-116-16,0 0-64 0,0 0-68 0,0 0-84 16,3-37-75-16,-3 16-82 0,4-5-170 15,-4-2 33-15,0-1 63 0,-4 4-600 16,4-3-713-16</inkml:trace>
  <inkml:trace contextRef="#ctx0" brushRef="#br0" timeOffset="7420.87">22166 13491 3574 0,'-17'-14'-48'0,"4"3"51"15,3 4 42-15,6-2 21 0,-2 4 32 16,6 5 1-16,0 0 12 0,-10-12-3 16,10 12-7-16,0 0 2 0,-6-6-4 0,6 6-8 15,0 0 3-15,0 0-3 0,30-15 6 16,-11 11-13-16,11-2-1 0,7-5-16 15,3 4 0-15,-3 0-13 0,-1 2-4 0,4-1-3 16,1 2-2-16,-8 0-9 0,0 1-15 16,-3 3-43-16,-6 0-42 0,2 3-36 15,-6-2-58-15,0 6-42 0,-3 2-42 0,-4 0-51 16,-3 2-74-16,-3 3-164 0,-7 4-15 16,-7 0 57-16,1 3-285 0,-5 4-262 0</inkml:trace>
  <inkml:trace contextRef="#ctx0" brushRef="#br0" timeOffset="7670.02">21953 14133 2342 0,'-20'12'99'15,"4"-2"22"-15,5-3 10 0,4-3-9 16,7-4 3-16,-9 8 6 0,9-8-7 0,0 0 10 16,3 13 11-16,-3-13 16 0,27 4 6 15,0 2-4-15,6-6 4 0,3 0-12 0,10 0-5 16,5-2-11-16,15-9-6 0,1 1-26 15,-1 1-8-15,-6-4-12 0,8 2-10 16,-19 4-2-16,-8 0-11 0,-11 2-2 16,-4-2-35-16,4 0-27 0,-10 1-46 15,0 3-42-15,-7 1-55 0,5-4-65 0,-6 6-57 16,-12 0-40-16,18 0-70 0,-18 0-131 16,0 0-38-16,6 6 34 0,-6-6-278 0,-6 15-277 15</inkml:trace>
  <inkml:trace contextRef="#ctx0" brushRef="#br0" timeOffset="8001.81">22092 14924 2393 0,'0'0'135'0,"0"0"28"16,0 0 6-16,0 0 10 0,0 0-13 15,-25-9-8-15,25 9-19 0,0 0-11 16,0 0-17-16,33-20-8 0,-17 15-8 0,11-2-6 16,-4-2-5-16,7 0-16 0,0 2-2 15,0-2-6-15,1 0-5 0,-1 2-4 16,0-2-9-16,-5 1-3 0,2 1-18 15,0 0-46-15,-3 0-39 0,-4-1-53 0,-4 4-55 0,1-5-44 16,-4 1-38-16,-7 1-39 16,5 3-31-16,-11-4-16 0,0 8-2 15,0 0 36-15,-11-10-395 0</inkml:trace>
  <inkml:trace contextRef="#ctx0" brushRef="#br0" timeOffset="8301.51">22503 14740 1997 0,'-17'5'-21'16,"17"-5"47"-16,0 0 26 0,-24 7 36 0,24-7 24 15,-6 6 16-15,6-6 7 0,-10 7 7 16,10-7 10-16,-9 9-2 0,4 0 8 15,-1-1 0-15,3 3 4 0,0 2 3 0,-4 2 5 16,1 2 4-16,-2 6 4 16,-2 2-4-16,4 4 2 0,-5 5-8 0,8-1 3 15,-7 16-14-15,7-9-14 0,-3-4 2 16,3 18-20-16,-2-15-14 0,10 1-1 0,-5-2-21 16,0-1 3-16,0-1-14 0,0-9-15 15,3-4 9-15,-6-3-6 0,3-1 1 0,0-6 27 16,-5-1 20-16,-1-1-13 0,6-11-5 15,-16 5-7-15,2-5-7 0,14 0-13 0,-43-7-12 16,19-2-18-16,-2 1-7 0,6 2-24 16,0-2-33-16,0 1-18 0,-3-3-28 15,6-1-29-15,-4 3-31 0,12 4-36 0,-4 0-41 16,2-5-43-16,2 5-66 16,5-1-55-16,4 5-51 0,-3-7-93 0,3 7-103 15,10-10 30-15,-1 7-459 0,5-2-522 16</inkml:trace>
  <inkml:trace contextRef="#ctx0" brushRef="#br0" timeOffset="9001.7">21890 16062 3057 0,'6'-17'19'15,"-6"2"39"-15,3 0 58 0,4 5 31 16,-4-3 19-16,1 2 14 0,-4 11 7 0,4-11-1 15,-4 11-21-15,3-10-13 0,-3 10-15 16,0 0 2-16,0 0 38 0,0 0 34 0,19 30 13 16,-16-8-3-16,2 6 7 0,-2 6-8 15,-3 7-13-15,3 11-13 0,-3 5-12 16,-3 0-16-16,0-1-15 0,3-1-15 0,-5-10-12 16,5-8-13-16,0 1-11 0,0-10-9 15,0-1-36-15,-3-4-52 0,3-3-47 0,3-6-46 16,-6-1-47-16,3-5-90 0,0-8-79 15,0 4-67-15,0-4-64 0,0 0-64 16,-3-26-86-16,6 8-101 0,5-2 60 0,-2-3-560 16,0-4-652-16</inkml:trace>
  <inkml:trace contextRef="#ctx0" brushRef="#br0" timeOffset="9303">22233 16031 3439 0,'3'-16'-10'0,"0"6"39"0,1 0 7 16,-4 10 1-16,3-10-14 0,-3 10 5 15,0 0 14-15,0 0-2 0,0 0-4 0,-27 27-7 16,17-12-8-16,-6 6 4 0,-4 1 0 16,3 0-7-16,-3 3 4 0,0 3-6 15,-4-6 5-15,12 1 6 0,-6-7-2 16,6 8 8-16,2-6 1 0,-4-1 0 0,4-5 3 16,4 1-9-16,-2-4 2 0,5 2-12 15,0-1 4-15,-4-3 4 0,7-7 5 16,0 15 10-16,0-15 1 0,13 14-4 0,-2-3 0 15,2-4 4-15,4 4-10 0,2 2 3 16,2-1-2-16,2 1-3 0,4 1-1 0,0 1-3 16,-1 3-2-16,1-1 2 0,-1-2-3 15,1 3-3-15,-6-3-25 0,-2-1-32 16,1 2-46-16,1-4-40 0,-9-2-61 16,1 1-56-16,-2-4-69 0,-5-2-126 15,7 0-101-15,-8-3 44 0,-5-2-276 0,6 6-257 16</inkml:trace>
  <inkml:trace contextRef="#ctx0" brushRef="#br0" timeOffset="9786.32">21903 17256 2395 0,'3'-16'172'0,"0"3"32"15,5 3 16-15,-8 3 7 0,0 7-7 0,3-12-20 16,-3 12-16-16,3-13-22 0,-3 13-19 15,0 0-13-15,0 0-12 0,0 0-6 0,0 0 4 16,0 0-2-16,10 27 10 0,-7-9 18 16,-3 4 5-16,0 6-1 0,3-2 11 15,0 10-16-15,2-4-2 0,-2 4 2 16,0-4-13-16,3 0-9 0,1-1-1 16,-1-1-13-16,5-3-11 0,-5-4-5 0,-2-6 1 15,5 1-4-15,-1-7 3 0,-2 3 7 16,4-4 3-16,4-5-4 0,-1-1-8 0,4-1-4 15,-17-3-8-15,33 0-5 0,-14-5-12 16,-1 3-6-16,-2-2-18 0,1 3-29 16,3-5-37-16,0 2-44 0,-7-2-49 0,4 4-57 15,3 0-52-15,-4-3-41 16,1 2-53-16,-1 3-56 0,-2-3-63 0,-1 2-79 16,1 1-161-16,-14 0 49 0,16 0 74 15,-16 0-466-15,11 8-504 0</inkml:trace>
  <inkml:trace contextRef="#ctx0" brushRef="#br0" timeOffset="10618.05">21856 18239 3063 0,'0'-15'85'16,"0"15"37"-16,-7-12 19 0,7 12 1 0,-3-7-3 16,3 7-8-16,0 0-12 0,0 0-20 15,0 0-9-15,0 0-4 0,0 0-3 0,0 0 8 16,0 0 13-16,0 0 9 0,20 37-1 16,-10-19 14-16,0 3 13 0,0 3 17 15,0 2-4-15,4-1 1 0,-8 6-17 0,4-1-1 16,1-2-17-16,-5-3-8 0,0-3-15 15,1-4-9-15,-1-4 4 0,2 1-11 16,-2-2-2-16,-3-3-1 0,1 1-13 0,-4-11 6 16,6 12-1-16,-6-12-17 15,0 0-11-15,0 0 2 0,0 0-1 0,0 0-6 16,0 0-3-16,0 0-8 0,-13-36 6 16,10 22-14-16,0-4 5 0,-5 0-2 0,8-1-1 15,-3-1-1-15,-3-1-10 0,2 5 4 16,4-5 0-16,-3 0-2 0,0 2 3 15,0-1-3-15,3 1-8 0,-3 1 6 0,-2-2-5 16,2 2-1-16,3 6-5 0,0-1-6 16,0 1 10-16,0 12 0 0,0-20 5 0,-3 9-13 15,3 11-5-15,0-12-3 0,0 12 8 16,0 0 0-16,6-10-1 0,-6 10-9 16,0 0 3-16,0 0 6 0,38 12 3 0,-29-2-10 15,4 1 14-15,8 6-6 16,-1 1 6-16,-4-1 0 0,1 1-8 0,-1 1 8 15,5-1-5-15,-8-4 0 0,4 4 8 16,-4-7 4-16,-3-1-5 0,0-3-1 0,4 1 2 16,-8-4 0-16,-6-4 1 0,27-2 3 15,-27 2-5-15,23-7-3 0,-13-3 6 16,3 0-7-16,-3-5 5 0,4-3-3 0,-8 1-6 16,4 2 7-16,4 1 3 0,-8 0-6 15,1 2-10-15,-1-1 17 0,2 6-4 16,-5-4 2-16,-3 11 2 0,3-12-6 0,-3 12 6 15,10-10-9-15,-10 10-6 0,0 0 14 16,0 0 11-16,0 0 12 0,27 15 9 16,-18-2-4-16,-1-1 9 0,-2 8 2 15,4-1 10-15,-4 5 2 0,5-5-9 0,-8-1 1 16,4-4-15-16,-1 4 0 0,-3-3-1 16,5-2 7-16,-5-3-9 0,0 1-3 0,1-3-3 15,-1 0 0-15,-3-8-6 0,6 13 0 16,-6-13-22-16,3 12-20 0,-3-12-31 15,4 9-50-15,-4-9-37 0,7 4-34 16,-7-4-44-16,0 0-51 0,0 0-86 0,0 0-118 16,0 0-196-16,0 0-33 0,0 0 61 0,0 0-592 15,-3-32-700-15</inkml:trace>
  <inkml:trace contextRef="#ctx0" brushRef="#br0" timeOffset="14119.83">24850 18180 3527 0,'0'0'-81'0,"-4"-13"35"0,4 13 15 16,-10-7 17-16,10 7 27 0,0 0-8 15,-4-12 10-15,4 12 1 0,0 0 3 0,-3-9 9 16,3 9-6-16,0 0 13 15,0 0 19-15,0 0 16 0,0 0 15 0,0 0-7 16,0 0 14-16,0 38 1 0,0-23-2 16,3 3 3-16,-6 2-11 0,6 2-2 15,-3 3-8-15,0 3-8 0,4-2-5 0,0-2-4 16,-8 1-3-16,0 1-10 0,8-1 0 16,-4-4-5-16,0 0 2 0,0-7-10 15,0 1-1-15,4-3 2 0,-8 1-6 0,4-3 3 16,0 1-4-16,0-11-20 0,0 16-23 15,0-16-47-15,-4 10-60 0,4-10-45 0,0 0-51 16,0 0-50-16,0 0-68 0,0 0-112 16,0 0-87-16,0 0 39 0,0 0-270 15,14-39-260-15</inkml:trace>
  <inkml:trace contextRef="#ctx0" brushRef="#br0" timeOffset="14451.04">25060 18152 2303 0,'-8'-10'81'0,"5"3"9"0,3 7 32 16,-3-15 12-16,3 15-8 0,0-14-6 15,0 14-20-15,0 0-3 0,-3-11-12 16,3 11-21-16,0 0 3 0,0 0 5 0,0 0 6 16,0 0 4-16,0 0 10 0,9 42 3 0,-4-27-3 15,1 3-5-15,0 4-4 16,1 3 0-16,-4 0-11 0,8 0-4 15,-5 3-2-15,1-6-6 0,-1 6-5 0,2-6-6 16,-2 3 0-16,1-3-6 0,-4-1-7 16,3-1-4-16,2-2-4 0,-5-4 2 0,0 4 2 15,0-6-4-15,1-2-4 0,-4 2-3 16,3-2-26-16,-3-10-25 0,0 15-42 16,3-6-45-16,-3-9-23 0,-3 14-33 0,3-14-32 15,3 11-41-15,-3-11-60 0,0 0-87 16,-10 0-108-16,10 0 15 0,0 0-253 15,-30-18-230-15</inkml:trace>
  <inkml:trace contextRef="#ctx0" brushRef="#br0" timeOffset="14752.24">24699 18355 2165 0,'-12'-7'24'0,"1"-4"21"15,4 4 23-15,-2 0 10 0,9 7 13 16,-8-13 3-16,8 13-1 0,0-11-15 15,0 11 6-15,0 0-9 0,5-14-2 0,-5 14-8 16,9-11 0-16,-9 11-4 0,16-4-7 16,-16 4 4-16,35 7-9 0,-19-3 7 0,7 7-9 15,1-1-2-15,6 5 6 16,-4-1-20-16,-3 7 4 0,17 4-11 0,-16 0 0 16,-1-3 6-16,-3-1 0 0,0-6 1 15,3 2-13-15,-10 1 7 0,4-7-9 16,-7 3 1-16,1-7 2 0,-2 1-1 0,1-1 3 15,-10-7-5-15,11 6-29 0,-11-6-30 16,0 0-24-16,9 7-29 0,-9-7-45 16,0 0-52-16,0 0-73 0,0 0-136 0,0 0-81 15,0 0 46-15,0 0-153 0,0 0-89 16</inkml:trace>
  <inkml:trace contextRef="#ctx0" brushRef="#br0" timeOffset="15618.88">24777 17598 1716 0,'-17'0'-12'0,"17"0"10"0,0 0 18 16,0 0 8-16,-13-13 12 0,13 13 17 15,0-12 3-15,0 12 17 0,3-17 5 16,-3 17 5-16,3-19 2 0,4 9 6 0,-4 3-10 15,3-3-8-15,-6 10 5 0,14-12-10 16,-7 3-4-16,5 7 0 0,-12 2-10 16,24-6-5-16,-24 6-2 0,20 4 2 0,-20-4-4 15,30 13-5-15,-20-5-4 0,3 6-9 16,1 1 5-16,2 2 3 0,1 4-15 16,-7-2 4-16,0 3 3 0,3 6-11 0,-9-6 16 15,2 3 1-15,-6 0-3 0,4-4 6 16,-11 4-6-16,0-4 5 0,-2 0 1 15,-2 0 13-15,-2-7-9 0,-4 1-4 16,1-3 8-16,-1-2 2 0,-3-3-6 16,0-1-13-16,4-4 2 0,-4-2-2 0,2 0 12 15,-1-2-8-15,2-4-3 0,1-1 2 16,2-3 3-16,-2-5-2 0,2 1-8 0,1-1-7 16,7-3-3-16,1 1 0 0,5-4-6 15,0 2-3-15,5-3-33 0,4-3-15 16,-2 1-25-16,-1-1-4 0,2 3-25 0,-2 1-23 15,1 4-23-15,5-2-15 0,-4 5-31 16,2 3-28-16,-7-3-28 0,3 6-68 16,2-3-95-16,1 1-254 0,-2 3-160 15</inkml:trace>
  <inkml:trace contextRef="#ctx0" brushRef="#br0" timeOffset="16635.75">24613 16390 1945 0,'-7'-17'23'0,"4"9"33"0,0-1 18 16,3 9 14-16,-7-11 15 0,7 11 6 0,-4-14-2 15,4 14-19-15,-3-8 2 0,3 8-3 16,0 0-11-16,0 0-12 0,0 0 9 0,0 0-2 16,0 0 6-16,0 0-17 15,0 0 13-15,0 32-9 0,0-17 0 16,3 2 11-16,1 6-9 0,0-2-2 0,2 4-2 16,-3 0 6-16,4 6 1 0,-1-3-11 15,2-3 0-15,-5 2-3 0,0-4-13 0,0 2 0 16,0-3-3-16,1-4-2 15,-1-3-5-15,-3-4-4 0,6 0-1 0,-1-1 15 16,-5 3-2-16,3-4 15 0,-3-9 9 0,0 13 11 16,0-13 13-16,3 12 1 0,-3-12-4 15,0 0-9-15,0 0-7 0,0 0-5 0,0 0-10 16,0 0-9-16,0 0-5 16,0 0 0-16,0-37-7 0,0 24-4 0,-3 1 5 15,3-5-9-15,-3-1 2 0,-2-3-4 16,2 2-3-16,3-1-4 0,0 1-3 15,-3-6 3-15,0 1-3 0,-1-1-7 0,4 0-1 16,0-1 6-16,0 1-8 0,-3 0-6 16,3 0-1-16,0 0-1 0,0 1 2 0,3-1-4 15,1 3 2-15,-1 5 2 0,0-1-4 16,0 0 5-16,2 0 1 0,-2 4-5 16,0-1-3-16,0 5 1 0,4-2 4 0,2 2-4 15,2 2 6-15,-1 2-2 16,4 2-5-16,-14 4 2 0,22-3-1 0,-22 3 0 15,27 7 6-15,-10 2-2 0,-1 0 1 16,-2 2-7-16,-4 2 5 0,-1 1-3 0,2 1 8 16,-8 3-5-16,1-1 4 0,-1 1-4 15,-3 1 4-15,-3-1 5 0,-1 0-4 16,-2 2 1-16,-8-1 2 0,4-3-1 0,-10-1-1 16,7-3 2-16,-7 1-11 0,4-3-8 15,-1-2-8-15,-1-1-22 0,5 0-16 0,1-4-19 16,-2 2-15-16,14-5-18 0,-27 4-25 15,27-4-32-15,-19 0-32 0,19 0-47 16,-18-7-47-16,12 0-58 0,0-5-142 0,6-1-25 16,0-2 56-16,0-6-189 0,0 2-150 15</inkml:trace>
  <inkml:trace contextRef="#ctx0" brushRef="#br0" timeOffset="17418.87">24652 15166 1825 0,'5'-17'-48'15,"-5"17"26"-15,3-15 28 0,3 8 19 16,-3-4 18-16,4 4 12 0,-1-3 10 16,2 1 11-16,-2 2 3 0,4-2 5 0,-4 5-15 15,-6 4 3-15,18-11 3 0,-18 11-11 16,20-1 5-16,-20 1-6 0,36 7-8 0,-20 0 9 15,2 4-5-15,2 1-13 16,-4 5-1-16,8 1 2 0,-1 7 5 0,-3 0 0 16,0-3-2-16,-7 9-6 0,1-6 0 15,-1 4-10-15,1-1-3 0,-8-3 5 16,-6 1-5-16,3-1 0 0,-3-1 3 0,3 1 4 16,-6-3-6-16,-3 1 10 0,-1 0 9 15,-7-7 5-15,1 5 6 0,0-4 13 0,-7-2-2 16,-10-1 4-16,7-3 7 0,2-7 4 15,-6 5-3-15,5-9-1 0,-2 1-1 16,-2-2-8-16,2-4 7 0,0-6-15 0,2 2-6 16,-2-1-4-16,4-5-7 0,4-2-1 15,-1 2-4-15,4-3-3 0,6 1-9 0,0 2-1 16,0-6-8-16,7 4 3 16,0-4-8-16,4 2-3 0,6-3 0 0,0 1-7 15,6-4-9-15,-2 3-13 0,2 5-21 0,1-4-20 16,-4 4-12-16,4-2-25 15,-1 5-30-15,2-1-26 0,-9 5-32 0,2 3-11 16,-5 2-18-16,4-1-18 0,-10 6-15 16,17 0-25-16,-17 0-26 0,0 0-58 0,16 14-110 15,-9-3 22-15,-3 0-111 0,-4 2-51 16</inkml:trace>
  <inkml:trace contextRef="#ctx0" brushRef="#br0" timeOffset="17704.25">24793 15552 1628 0,'-10'6'40'0,"10"-6"15"16,0 0 16-16,0 0 10 0,0 0 20 0,0 0 3 16,0 0 0-16,-30-18 0 0,30 18-4 15,-6-10-1-15,6 10 8 0,-5-14-3 16,5 14 1-16,0-14-1 0,0 14-4 0,0-11-4 16,0 11-8-16,5-14-10 0,-5 14-8 15,9-11-4-15,-9 11-13 0,21-4-2 0,-21 4-10 16,29 4-3-16,-9 4-6 0,7-2 3 15,6 9-3-15,-6 0-22 0,16 8 22 0,-10-4 0 16,-3-1-10-16,0-3-8 0,-3 5 8 16,-4-1-10-16,1-2 0 0,0 2-5 15,-5-5-3-15,-2-3 9 0,-4-1 5 16,4 0-6-16,-7-3 6 0,3 1-3 16,-3-5-4-16,3 1 1 0,-13-4-5 0,17 0-38 15,-17 0-33-15,17-4-50 0,-11-3-36 16,1 3-51-16,0-6-56 0,-4 3-78 0,0-1-135 15,1-2 12-15,2-1-182 0,-2 1-136 16</inkml:trace>
  <inkml:trace contextRef="#ctx0" brushRef="#br0" timeOffset="19019.91">24997 13495 1860 0,'-4'-15'13'0,"4"15"31"16,-4-10 14-16,4 10 5 0,-3-11 0 0,3 11 3 16,0 0-5-16,-3-9-11 0,3 9 1 15,0 0 23-15,0 0 5 0,0 0 12 0,0 0-3 16,-10 33-1-16,10-21 2 0,-7 8 1 15,7 5 8-15,-3 0-8 0,6 1-16 16,1 3 8-16,-4 1-16 0,-4 7 13 16,8 0-6-16,-4-6-10 0,0 4-1 15,-4-5-4-15,4-3-10 0,0 0 3 0,0 1-6 16,0-8-9-16,0-2-4 0,0 0 0 16,0-6 2-16,0 1 0 0,4-1-9 0,-4-12 28 15,-4 17 9-15,1-9 9 0,3-8-4 16,0 0-10-16,0 0-7 0,0 0-1 0,0 0-3 15,0 0-4-15,-27-29-6 0,20 15-7 16,4 2-1-16,0-6-2 0,3 1 0 16,-4-4-7-16,1-1 2 0,3 0-9 0,0-3-1 15,-3 0-4-15,6-6 2 16,0 5 0-16,4-8-1 0,3 1 0 0,0 0-1 16,0 2-8-16,4 1 5 0,-1-1-6 15,-3 5 11-15,3 6-8 0,-10 2 3 0,7-1-4 16,-2 2-3-16,1 6-4 0,1-3 1 15,-4 7 2-15,8 0 0 0,-1 2 1 0,-13 5-6 16,24-2 4-16,-24 2 0 0,23 5 1 16,-13 4 0-16,-4-2-4 0,2 4 10 15,2 2-9-15,-4 2 4 0,-6 2-3 16,3 2 1-16,-6-1 0 0,0 0 4 16,-7 5-8-16,4-3 6 0,-5 1-2 0,1 0-8 15,-4 0-7-15,1-2 7 0,-7 1 0 16,-2-2-3-16,4-3 2 0,1 0 7 0,1-8-8 15,-1 3 5-15,4-2-1 0,0-4 2 16,3 2 7-16,0-2 4 0,10-4-7 0,-17 7 2 16,17-7-7-16,-13 4 0 0,13-4 6 15,0 0 1-15,0 0-4 0,0 0 6 16,0 0-11-16,0 0 7 0,0 0-3 0,0 0-3 16,0 0 3-16,40 10 3 15,-23-6-6-15,2 3-7 0,1 4 14 0,7-1-3 0,-6 0 7 16,-2 1-7-16,4-3 5 0,1 6 7 15,0-3-4-15,-5 3-10 0,-2-4-25 16,-4-3-28-16,1 4-39 0,-1-3-23 16,-4 0-31-16,-1 1-27 0,2-5-31 0,-10-4-56 15,6 3-64-15,-6-3-140 16,0 0 6-16,0 0-205 0,0 0-167 0</inkml:trace>
  <inkml:trace contextRef="#ctx0" brushRef="#br0" timeOffset="19901.73">25430 12158 1922 0,'-3'-8'-17'0,"3"-2"31"15,0 10 17-15,-11-18 17 0,4 11 13 16,-2 0-6-16,-2 1 7 0,5-1-5 0,-11 3 0 15,0 3-6-15,17 1-2 0,-36 0 0 16,16 1 6-16,0 5-4 0,-3 5 1 16,2-3-3-16,2 3 4 0,-1-1 3 15,2 3-8-15,6 2 5 0,-6 0-3 16,6 2 0-16,2-5 5 0,7 6 8 0,3-4-2 16,0 0-5-16,6 1 1 0,1-1 4 15,5 2 0-15,6-1-1 0,5 0-6 0,0-4 4 16,0 0-8-16,1-1 5 0,-1 3-11 15,4-4-7-15,-4 4 5 0,0-2-8 16,1-3-7-16,0 13 2 0,-5-8 3 0,1 2-13 16,-4 0 2-16,-2 2 4 0,-1 1-7 15,-2 1-4-15,-1 2 13 0,-10-4-1 0,0 2-6 16,-7 2 13-16,1 0-10 0,-8 1 6 16,-2-5-2-16,2 2-8 0,-2-2-1 15,-8-9 6-15,4 3-2 0,-4-5-1 16,-2-5-7-16,-1-2 5 0,-3-5-1 0,4-1 1 15,-8-11-16-15,1 3-7 0,6 0-8 16,1-5-20-16,5 5-23 0,2 0-36 16,5-2-31-16,1 2-26 0,7 2-33 0,-2 1-28 15,5-1-30-15,3 2-42 0,6-3-77 16,5 3-118-16,-1 3 40 0,4 0-145 0,2-1-81 16</inkml:trace>
  <inkml:trace contextRef="#ctx0" brushRef="#br0" timeOffset="20701.57">25506 10694 1687 0,'3'-14'15'0,"5"2"31"16,-8-5 31-16,3 9 27 0,0-3 21 15,-3-2 11-15,0 13 19 0,3-14 17 16,1 6-11-16,-4 8-1 0,3-13-18 16,-3 13-13-16,3-8-24 0,-3 8 4 0,0 0 0 15,0 0 8-15,0 0 2 0,0 0 4 16,6 46 3-16,-6-25 8 0,5 5 1 0,-5 12-4 16,3-2-5-16,-6 15-4 0,6 5-7 15,0-5-8-15,0 3-9 0,1-2-2 16,-1-15-14-16,0-5-10 0,-3 1-2 0,3-8-4 15,-3 0-9-15,3-8-6 0,1 1-8 16,-4-3 10-16,0-2-2 0,0-3-8 0,0 2-1 16,0-12 0-16,4 18 0 0,-4-18-7 15,0 0-50-15,0 0-41 0,0 0-50 16,0 0-48-16,0 0-67 0,-27-36-51 16,24 22-51-16,-8-1-48 0,-2-6-37 0,7 0-67 15,-5 0-83-15,2-1 51 0,-1 3-263 16,-4-2-260-16</inkml:trace>
  <inkml:trace contextRef="#ctx0" brushRef="#br0" timeOffset="20917.84">25273 10769 2144 0,'-10'-18'-80'0,"6"7"50"0,-2-3 40 0,-1 7 36 15,4-3 27-15,3 10 29 0,-3-9 16 16,3 9 5-16,-4-10 8 0,4 10-12 16,0 0 5-16,-7-14-9 0,7 14-4 0,0 0-13 15,11-8-3-15,-1-1-11 0,6 7-9 16,1-4-6-16,10-1-11 0,-1-3 7 15,11 2-10-15,6 0-2 0,14-10-9 16,-10 8-4-16,13-4-3 0,-14 6-1 0,-6-1-10 16,0 1-4-16,0 1-13 15,-10 3-21-15,-3-2-39 0,-3 6-29 0,-2-2-24 0,-5 2-20 16,-4 2-29-16,-2 1-37 0,-11-3-30 16,6 7-35-16,-6-7-46 0,-9 15-82 0,-2-5-42 15,-2 3-145-15,-7-1-70 16</inkml:trace>
  <inkml:trace contextRef="#ctx0" brushRef="#br0" timeOffset="21052.03">25400 10851 1579 0,'-7'8'-77'0,"7"-8"3"16,0 0 16-16,0 0-4 0,0 0 15 0,0 0 2 16,0 0 7-16,0 0 4 0,0 0-17 15,0 0-29-15,46-12-265 0,-33 9 141 16</inkml:trace>
  <inkml:trace contextRef="#ctx0" brushRef="#br0" timeOffset="22052.12">25210 9201 1032 0,'0'-8'34'0,"3"0"21"16,-3-2 26-16,0 10 12 0,7-24 20 15,-4 17 11-15,-3 7 12 0,3-19-4 0,-3 13-5 16,0 6-3-16,3-9-15 0,-3 9-10 15,0 0-8-15,0 0 2 0,0 0-2 16,0 0 17-16,0 0-1 0,0 0-3 0,0 0 1 16,17 25-8-16,-17-10 5 0,0 3 1 15,4-1-7-15,-4 5-8 0,6 3-6 0,-6 0-4 16,7 3-9-16,-4 5 10 0,1-1-5 16,2 3-2-16,1-2-10 0,-4-4-5 15,4 4-2-15,3-3-10 0,0 0 4 16,0-2-12-16,3 4-2 0,-6-13-2 15,3 5-1-15,3-2-8 0,0-5 3 0,5 1-7 16,-6 0 2-16,1-6-1 0,1 1 2 16,-1-5 6-16,4 1-5 0,4-9-5 0,-5 2 1 15,4-4 2-15,4 2-3 0,1-9 3 16,9-2-4-16,-4-10-7 0,10-4 0 0,0-1-1 16,-3-2 2-16,-4-2-5 0,-10 2 6 15,-2-11-4-15,-2 8 1 0,-5 4-5 16,-4 2 4-16,-4 0-7 0,2 2 6 0,-5 4-6 15,0-2 3-15,0 0-4 0,-3 5-1 16,0 0 4-16,4 4-1 0,-4-2 1 16,0-3-7-16,0 9-15 0,0-3-25 15,0-2-30-15,0 4-19 0,0-1-38 0,3-3-34 16,-3 6-35-16,0 7-40 0,0-18-38 16,0 13-37-16,3-2-94 0,0 0-87 0,5-1 36 15,-2-1-162-15,4 2-119 0</inkml:trace>
  <inkml:trace contextRef="#ctx0" brushRef="#br0" timeOffset="22804.1">25386 8094 1864 0,'-3'-12'79'0,"3"12"29"15,-4-13 15-15,4 13 11 0,-6-9-14 0,6 9-14 16,0 0-11-16,-7-5-8 0,7 5 14 16,0 0 8-16,0 0 18 0,0 0-18 0,13 42 6 15,-3-21 4-15,1 5-14 0,11 12-3 16,2-1-2-16,-1 4 2 0,11-1-6 15,-4 3-2-15,0-4-5 0,6 1-4 0,-2-5-6 16,-4 1-2-16,-4-11 2 0,-2-6-9 16,-1 1 0-16,-3-2 7 0,0-8 7 15,4-1 13-15,-2-3 9 0,2-6 8 16,6 0-6-16,3-13-8 0,14-5-2 0,-4-7-13 16,-6 0-9-16,3-9-7 0,-6-1-2 15,-1-3-10-15,-3 1-9 0,-6-6-3 16,-2 5 0-16,-5 9-7 0,-4-1 0 0,1 2-14 15,-4 3 3-15,-1 3-9 0,-1 5-13 16,-2-1-16-16,-2 4-21 0,-1 4-33 16,0 2-33-16,0-3-42 0,5 1-32 0,-5-1-44 15,0 7-36-15,0-3-12 0,4 1-21 16,-7 6-41-16,6-12-55 0,1 6-102 0,0 5-53 16,-7 1 39-16,13-10-256 0,-7 5-242 15</inkml:trace>
  <inkml:trace contextRef="#ctx0" brushRef="#br0" timeOffset="24036.99">25736 6825 2156 0,'-3'-18'-8'0,"3"1"39"15,0 2 37-15,0 1 34 0,0 3 36 16,-4-3 11-16,4 14 18 0,0-19-7 15,0 12-27-15,0 7-2 0,-3-13-25 0,3 13-7 16,0 0-6-16,0 0-3 0,0 0 4 16,0 0 4-16,10 50-13 0,-10-22 4 15,7 4 5-15,3 15-10 0,0 2 1 16,0 1-5-16,3-6-7 0,-2 3-4 0,-2-6-5 16,-2-9-8-16,2 1 1 0,-4-8-9 15,4-6-2-15,-2 2-4 0,-1-4-5 16,-3-2 2-16,5-2 7 0,-5-4 9 0,3 0 6 15,-6-9-2-15,13 4-6 0,-13-4-4 16,0 0-9-16,41-25-1 0,-28 8-5 0,7-6 0 16,0-2-7-16,-3 0-3 0,0 0-2 15,-1 0 9-15,-2 5-17 0,-1 1 1 16,-3 1-1-16,0 2-2 0,0 4-4 0,-4-1-1 16,1 4-2-16,-4 2-9 15,-3 7 3-15,11-11-7 0,-11 11 3 0,0 0-3 16,0 0 11-16,0 0-9 0,39 19 1 15,-29-2 2-15,4 2 2 0,2 3-2 0,1 3-1 16,-1 0 4-16,1 3 3 0,1-3-3 16,-2-3 3-16,-2-5-3 0,-1 0 1 0,-4-5 1 15,2 1 7-15,2-6 4 0,-4-2-2 16,5-3-1-16,-14-2 6 0,27-10-2 16,-11 3-2-16,1-11 1 0,3-3-9 0,0-5 6 15,4-12-3-15,-5-2 5 0,5-2-9 16,-7-1-3-16,-4-1 2 0,4 1 1 0,-8 5-1 15,1 8-1-15,1-2-2 16,-5 7-11-16,1 0-8 0,-4 0-22 0,3 1-11 16,-1 10-23-16,-2-4-26 0,0 4-25 15,3-1-41-15,-2 1-43 0,-1 3-22 16,0 3-24-16,5 1-42 0,1 0-47 0,1 1-91 16,1 1-95-16,-2-1 42 0,4 2-260 15,4 1-240-15</inkml:trace>
  <inkml:trace contextRef="#ctx0" brushRef="#br0" timeOffset="24652.23">25917 5215 2288 0,'0'0'107'0,"-11"-8"8"0,11 8 9 16,0 0-11-16,0 0-17 0,0 0 8 0,0 0-3 16,0 0 10-16,0 0-7 0,0 0-4 15,63 21 1-15,-33-7-7 0,14 11-5 0,2 3-9 16,-2-3-3-16,-1 8-4 0,3 0-9 16,-2 1-4-16,-4 0-2 0,0 2-9 15,0 2-4-15,-10-5 0 0,0 1 2 0,-3-7-29 16,-7-4-34-16,0-8-41 0,-7 3-38 15,1-10-16-15,-5 3-28 0,1-5-48 0,-2-6-34 16,-8 0-24-16,9-17-32 0,-9 3-11 16,0-5-11-16,-3-6 9 0,-3-8 22 15,-2-2-334-15,2 3-102 0</inkml:trace>
  <inkml:trace contextRef="#ctx0" brushRef="#br0" timeOffset="24869.21">26510 5322 1737 0,'-11'-25'29'0,"8"3"45"0,-4 7 29 0,4 0 25 15,-3 5 15-15,2 0 2 0,-3 2-4 16,7 8-14-16,-10-7-6 0,10 7 1 0,0 0-1 15,-36 18 10-15,16 1 7 0,-14 16-1 16,1 8 10-16,-10 11-2 0,-1 9 2 16,1 5-2-16,-4 1 2 0,1-1-10 0,6-4-8 15,0-5-6-15,9-12-20 16,1-4-3-16,11-3-12 0,-1-11-8 0,10-5-7 16,-1-7-4-16,2-2-1 0,2-3-12 0,1-2-5 15,-2-2-13-15,8-8-37 0,-6 7-42 16,6-7-48-16,0 0-40 0,0 0-75 15,-7-32-58-15,7 14-85 0,4-9-128 16,2-8-114-16,5-10 49 0,-1 2-334 0,2-1-356 16</inkml:trace>
  <inkml:trace contextRef="#ctx0" brushRef="#br0" timeOffset="25485.26">26050 4015 2508 0,'0'-15'-24'0,"0"3"26"0,3-5 24 16,3 9 16-16,-2-2 12 0,2 2 2 15,1 1-10-15,0-2 3 0,-7 9 2 16,16-8-4-16,-5 7-7 0,-11 1 0 0,30 1-6 16,-11 3 0-16,5 6-1 0,2 0-5 15,4 5-10-15,1 3 12 0,2-1-6 0,10 8-22 16,-3 0-31-16,-6-3-28 0,-8-4-32 15,1 1-38-15,-1-3-38 16,-6-1-39-16,7-5-32 0,-11-2-54 0,5-7-371 16,-4-1-157-16</inkml:trace>
  <inkml:trace contextRef="#ctx0" brushRef="#br0" timeOffset="25739.16">26739 3875 1894 0,'0'-21'10'0,"0"9"53"0,3-1 34 0,-6 5 10 0,3 8 6 16,0-11-4-16,0 11-11 0,0 0-3 15,0 0 8-15,0 0 6 0,0 0 0 0,-23 43 21 16,10-17 2-16,-3 20 5 0,-5 7 8 16,-2 14 0-16,2 1 0 15,-4 1 1-15,1-1-5 0,4-11-12 0,0-3-2 16,3 2-15-16,0-1-7 0,4-10-9 16,3-9-9-16,0-7-3 0,3-4-10 0,4-7 1 15,-3-1-8-15,6-5-2 0,-4 1 0 16,-2-1-6-16,6-5-6 0,0-7-23 15,0 0-34-15,0 0-58 0,0 0-54 0,0 0-53 16,-17-26-81-16,17 1-89 0,-3-6-160 16,6-20-113-16,0-7 73 0,4-2-368 0,-4-4-388 15</inkml:trace>
  <inkml:trace contextRef="#ctx0" brushRef="#br0" timeOffset="26453.46">26363 2757 2588 0,'0'0'-51'16,"-10"-7"23"-16,10 7 15 0,0 0 15 15,-11-8 8-15,11 8 9 0,0 0 6 0,0 0-1 16,0-13 2-16,0 13-2 0,0 0 5 15,24-15 12-15,-7 5 0 0,10 1-7 16,6-4 2-16,17-5-12 0,0 0-4 0,7 1-1 16,-8 1 1-16,-5 3-8 0,-4 2 4 15,-4 4 6-15,-6 0-9 0,-3-1 3 16,0 4-9-16,-4-2-2 0,-3 1 4 16,-3 3-1-16,-1-3-5 0,-16 5 4 15,20-3-3-15,-20 3 5 0,18 0-7 0,-18 0 6 16,0 0-3-16,12 12 1 0,-12-12-1 15,-3 17 5-15,-6 4-2 0,-2 0 19 16,-16 12 2-16,1 6 13 0,-4 1 9 0,-7-1 8 16,-3 1 4-16,-6 10 16 15,8-9 2-15,5-1 5 0,-3-4 1 0,2 3 5 0,1-4-6 16,10-9-6-16,3-1-15 16,3-1-4-16,0-6-7 0,7-2-3 0,1 0 0 15,2-1-8-15,7-4-4 0,-4 3 0 16,8-4 1-16,-1 2 2 0,10-5 9 15,4 0 10-15,10-3-9 0,7-2-1 0,5-2-10 16,25-6-3-16,5-1 3 0,5 0-12 16,-1-4 2-16,0 3-3 0,-5-1-2 0,-8 0-3 15,-11 2-3-15,-12 4-4 0,-7 0-2 16,-4 0-5-16,-5-1-7 0,-5 0-18 16,1 3-18-16,-17 1-20 0,24 0-26 0,-24 0-20 15,0 0-38-15,16 5-37 0,-16-5-45 16,0 0-45-16,-13 13-73 0,13-13-126 0,-17 8-80 15,10-2 62-15,-3-1-210 0,3 1-187 16</inkml:trace>
  <inkml:trace contextRef="#ctx0" brushRef="#br0" timeOffset="28752.93">23670 3010 2010 0,'-38'-6'14'0,"13"2"34"0,-2 0 26 0,6 3 26 16,1-2 12-16,1 0 9 0,19 3 6 16,-24 0-6-16,24 0-4 0,-23-1 0 15,23 1-10-15,0 0-2 0,-24 1-11 0,24-1-6 16,0 0-8-16,-19 0-13 0,19 0 11 16,0 0-17-16,0 0 1 0,0 0 7 0,0 0 7 15,0 0 5-15,73 13 3 0,1-11-2 16,15-2 7-16,31 0 4 15,6-2-4-15,5 2-11 0,2-2-5 0,0-2-1 0,-2 3-6 16,-5-2-18-16,-5 3-4 0,-6 0-6 16,-24 0-4-16,-5 0-1 0,-5 3-3 0,-24-3-2 15,-18 1-5-15,-2-1 1 16,-7 0-3-16,-3 4-8 0,-4-4 2 16,0 2-1-16,-6-2 0 0,-17 0 1 0,33 0-4 15,-20 0 2-15,-13 0-3 0,24-2-1 16,-24 2-21-16,17 2-16 0,-17-2-28 0,0 0-34 15,27-2-15-15,-27 2-30 0,0 0-22 16,12 0-28-16,-12 0-30 0,0 0-29 16,0 0-59-16,0 0-78 0,0 0-157 0,-20-18 45 15,4 7-238-15,-4-3-224 16</inkml:trace>
  <inkml:trace contextRef="#ctx0" brushRef="#br0" timeOffset="29153.15">24726 2579 2183 0,'-6'-8'59'0,"6"8"25"16,-11-7 24-16,11 7 6 0,-6-7 11 15,6 7-14-15,0 0-14 0,0 0-11 16,0 0 7-16,0 0-19 0,0 0-13 0,0 0-6 16,0 0 9-16,53 31-14 0,-7-9 10 15,-2 3 2-15,9 0-3 0,-3 4 0 0,7-1 5 16,-6 0 6-16,-2 2-25 15,1-3 0-15,-7 3-2 0,1 1 6 16,-11-2-10-16,-3-4-3 0,-13-3 4 0,0 2 9 16,-1 1 5-16,-9-3 12 0,-4 0-2 15,-3 0 13-15,-7 1 8 0,-3 2-9 0,-6 0 1 16,-4 0-3-16,0 0-2 0,-14 5-3 16,4-10-7-16,3-1-1 0,5-1-7 15,-8 0-6-15,3 0-3 0,-6-1-7 0,6-2-5 16,3-1 0-16,1 4-4 0,-4 0-25 15,8-4-28-15,2 0-35 0,-3 1-34 0,3-5-51 16,7 0-48-16,-3 2-36 16,6-5-42-16,7-4-72 0,0-3-128 0,0 0-86 15,0 0 44-15,0 0-276 0,40-15-275 16</inkml:trace>
  <inkml:trace contextRef="#ctx0" brushRef="#br0" timeOffset="31852.47">23646 4335 2304 0,'0'0'26'0,"0"0"28"0,0 0 31 0,-30-3 14 15,30 3 24-15,0 0 17 0,-23 0 14 16,23 0-5-16,0 0 13 0,-21 0 1 0,21 0-2 16,0 0-2-16,0 0-7 15,-13 3-3-15,13-3-8 0,0 0-6 16,0 0-9-16,0 0-14 0,0 0-18 0,-12 5-8 16,12-5-10-16,0 0-3 0,0 0-14 15,76 6 11-15,-7-2-5 0,25-4 0 0,26 0 3 16,6-5-2-16,5-4-14 0,-4 5 4 15,3 0-3-15,-10-4-11 0,0-1-3 0,-8 1-4 16,-28 5-5-16,-4-5-1 0,-7 6-3 16,-16-2-3-16,-14 3 2 0,-5-2-5 15,-13 3-4-15,2 0-5 0,-3-3 0 0,-7 2-4 16,-1 1-12-16,1-3-19 16,-17 3-10-16,26-4-18 0,-26 4-15 0,24 0-18 15,-24 0-21-15,0 0-27 0,20 0-33 16,-20 0-22-16,0 0-36 0,10 0-43 0,-10 0-55 15,0 0-64-15,0 0-133 0,0 0-38 16,-20-21 61-16,10 13-239 0,0-2-226 16</inkml:trace>
  <inkml:trace contextRef="#ctx0" brushRef="#br0" timeOffset="32203.25">24943 3982 2134 0,'-14'-15'24'0,"1"5"34"0,3-1 37 16,0 7 23-16,3-3 14 0,7 7 3 0,-13-10-9 15,13 10-9-15,-13-5-13 16,13 5-4-16,0 0-9 0,-10-5-20 0,10 5-2 16,0 0-5-16,0 0 8 0,0 0 4 15,53 25 9-15,-16-15 8 0,23 5-5 16,-3 2-4-16,6 1-9 0,-3-1-2 0,3 6-6 16,-6-3-7-16,-7 2-5 0,-3 3-2 15,-8 0-9-15,-9 0 0 0,-6-3-2 0,-8 3 4 16,-2 3-2-16,-7 0 10 0,-4-2-11 15,-10 5 2-15,-2 2-5 0,-8 9 1 0,-1-6-2 16,2-7-5-16,-11 6-1 0,4-7-9 16,0-8-28-16,-14 7-16 15,14-4-31-15,3-6-21 0,0-4-28 0,0-1-18 16,3-2-24-16,-7 2-18 0,8-1-25 16,-1-4-26-16,4-1-38 0,-4-5-64 0,4 2-111 15,4-3-85-15,9 0 54 0,-14-7-184 16,14 7-137-16</inkml:trace>
  <inkml:trace contextRef="#ctx0" brushRef="#br0" timeOffset="33337.21">23120 5747 1938 0,'-11'6'70'0,"11"-6"6"0,0 0 20 16,-6 7 19-16,6-7 5 0,0 0 0 15,0 0 3-15,0 0 15 0,30 10 2 0,9-10 2 16,35 0-7-16,13 0 1 0,29-5-7 15,12 1-6-15,1 0-5 0,-2 1 0 16,0-4-14-16,-7 5-2 0,-11-3-10 0,-19 1-13 16,-6 3-2-16,-11 1-14 0,-20 0-5 15,-6 0-3-15,-10 0-2 0,-10 0-5 0,3 0-8 16,-3 0-3-16,-5 1-12 16,2-1-20-16,-7 4-21 0,-1-4-24 0,-16 0-26 15,27 0-42-15,-27 0-30 0,14 2-22 16,-14-2-33-16,0 0-61 0,0 8-55 15,0-8-89-15,0 0-112 0,-24 4 34 0,24-4-207 16,-27-1-177-16</inkml:trace>
  <inkml:trace contextRef="#ctx0" brushRef="#br0" timeOffset="33721.28">24263 5392 2010 0,'-20'-10'42'0,"0"-5"26"0,6 8 23 16,1 0 32-16,0-1 3 0,3 3 8 0,10 5-13 15,-14-11-13-15,14 11-13 16,-6-7-3-16,6 7-8 0,0 0-12 16,0 0 3-16,0 0-11 0,74 13 2 0,-35-3-3 15,21 5-3-15,4 3 3 0,2 1-8 16,-3 4-16-16,-3-1 5 0,13 11-6 0,-16-5 7 16,-6 1-2-16,-9 4-6 0,-8 5 1 15,0-5 3-15,-21 3 4 0,-7-4-4 0,-6-1 3 16,-6 4 0-16,-11 12-6 0,-9 1 2 15,-1-3-2-15,-6-2-3 0,-5 1 0 16,2-5-6-16,-18 7-1 0,15-11-8 0,-4 1 5 16,-1-10-6-16,4 2-1 0,10-10-2 15,3-1 1-15,8-2-1 0,2-3-18 16,-4 4-30-16,9-9-33 0,-1 4-33 16,-1-4-27-16,4 2-25 0,-1 0-26 0,8-1-23 15,-3-2-22-15,-1-1-41 0,4 1-35 16,3-6-85-16,0 0-88 0,-3 7 43 15,3-7-110-15,0 0-41 0</inkml:trace>
  <inkml:trace contextRef="#ctx0" brushRef="#br0" timeOffset="55895.04">13146 3429 1875 0,'-17'-9'319'0,"14"2"10"16,3-2 2-16,0 9-12 0,-7-8-13 0,7 8-22 15,0 0-32-15,0 0-23 0,0 0-28 16,0 0-28-16,0 0-8 0,0 0-8 15,21 49-2-15,-18-23 12 0,16 17 8 0,2 6 10 16,-4 1 0-16,2 1-8 0,2 2-5 16,-1 1-8-16,-4 3-21 0,8 10-14 0,-5-16-7 15,1 3-14-15,4-4-8 0,-8-4-9 16,1-2-9-16,0-13-5 0,-4-2-11 0,-3-9-5 16,4 0-2-16,-11-6 0 0,7 2-3 15,-4-4 3-15,2-2 21 0,-5-2 22 16,-3-8 8-16,3 10-12 0,-3-10-6 15,0 0-5-15,0 0-11 0,0 0-62 0,0 0-14 16,-11-45 0-16,5 22 0 0,-4-8 0 16,-4-1 0-16,1-15 0 0,-3 0 0 15,2 0 0-15,-2-1 0 0,-1-2 0 0,7 0 0 16,0-2 0-16,-3 2 0 0,3 0 0 16,-4 1 0-16,8 6 0 0,-1-3 0 0,4 3 0 15,6 7 0-15,4 0 0 0,-7 3 0 16,6 1 0-16,1 0 0 0,3 1 0 0,0 6 0 15,0 6 0-15,0-2 0 0,0 0 0 16,3 7 0-16,1 2 0 0,-1 5 0 0,1 1 0 16,-1 3 0-16,4 6 0 15,-1 3-59-15,1 1-37 0,-1 8 4 0,1 4-15 0,-4 4-3 16,1 21 12-16,-1-11-10 16,-13 2 4-16,3-4 2 0,-3-5 16 0,-3 5-5 15,6-6 0-15,-6-6 13 0,3 2 14 16,3-6-5-16,-3-2 13 0,0 2 7 0,0-5 1 15,0-3 7-15,0 1 0 0,0-8 0 16,11 7 0-16,-11-7 9 0,10 4 0 16,-10-4 6-16,20 0-9 0,-7 0 1 0,7 6 6 15,3-4 3-15,0 7-1 0,4-1 8 16,0 3-2-16,0 3 3 0,-8 0 1 16,1 5 13-16,4 2-2 0,-11 4 12 0,1-4 4 15,-11 4 5-15,3 0 7 0,-6 7 2 16,-6 0-7-16,3-2 10 0,-11 1-5 15,1-2-5-15,-4-1 1 0,1-6 20 0,-8-2-21 16,4 0-12-16,-7-7-17 0,4-3-24 16,0-6-53-16,-4 4-51 0,7-5-74 0,-3-3-64 15,3-3-68-15,-1-2-65 0,5-2-96 16,-1-2-150-16,7-3 69 0,1-1-497 16,9 1-554-16</inkml:trace>
  <inkml:trace contextRef="#ctx0" brushRef="#br0" timeOffset="56191.53">13980 3642 3160 0,'26'-21'23'0,"-2"2"39"16,2 2 10-16,-3-4 14 0,1 9-9 15,6-1 4-15,0 1-7 0,0 2 4 16,-3 3-10-16,3 7 0 0,0 4 2 0,0 3 0 16,0 4 7-16,3 7 7 0,-6 2 13 15,-8 5 9-15,8 9 7 0,-13 4 1 0,-1-5 6 16,-10 2 5-16,-6 0 9 0,-4-1 2 15,-3 12-7-15,-3-8 10 0,0-13 5 0,-4 0 7 16,-4-10 0-16,2-1-16 0,-4-3-8 16,-4-7-12-16,0-4-9 0,-3-4-18 15,0-4-7-15,0-8-33 0,-13-6-28 16,13 3-40-16,-3-15-34 0,12 8-36 16,8 1-46-16,7 0-54 0,6-1-52 0,6-6-72 15,14-9-52-15,-3 0-74 0,13-1-151 16,0 3-25-16,0 7 52 0,6-4-425 0,1 1-464 15</inkml:trace>
  <inkml:trace contextRef="#ctx0" brushRef="#br0" timeOffset="56409.28">14563 3121 2995 0,'-3'-11'139'0,"0"1"27"0,3 10 16 0,-4-18 4 16,4 18 4-16,-4-12-13 0,4 12-17 0,0-10-20 15,0 10-19-15,0 0-14 0,0 0-11 16,0 0-7-16,41 7-12 0,-25 3 0 15,14 8-13-15,17 4-1 0,-1 3-5 0,-2 4 4 16,6 4-11-16,-7 1-20 0,0-1-42 16,8 0-52-16,-12-5-62 0,-2-6-80 15,-10-6-78-15,-4-4-52 0,4-6 0 0,-4-9-86 16,0-7-133-16,1-2 56 0,-4-9-319 16,-4-7-303-16</inkml:trace>
  <inkml:trace contextRef="#ctx0" brushRef="#br0" timeOffset="56605.12">15256 2996 2600 0,'-10'-19'245'0,"7"5"38"15,3 3 27-15,-7 1 18 0,4 3-25 16,3 7-29-16,-7-8-35 0,7 8-11 16,0 0-1-16,0 0 32 0,0 0 10 0,-10 48-1 15,7-19 4-15,-10 17-18 0,2 6-13 16,-2 0-21-16,-1 7-20 0,2-1-31 0,2 3-12 16,-1-4-14-16,8-4-17 0,0-10-30 15,-4-8-42-15,7-9-59 0,0-2-63 0,0-6-60 16,-3-4-30-16,6-2-48 15,1-6-81-15,-4-6-97 0,0 0-105 0,0 0-171 16,0 0-96-16,6-31 80 0,-16 17-667 0,4 3-798 16</inkml:trace>
  <inkml:trace contextRef="#ctx0" brushRef="#br0" timeOffset="57220.97">13619 4835 3906 0,'0'0'5'0,"0"0"20"15,0 0 2-15,37-32 29 0,-20 14 0 0,16-14 5 16,7-4-5-16,17-9 6 0,-1 1-5 15,1-5-8-15,0 2 1 0,-14 12-10 0,1-1-2 16,-8 7 2-16,-6 8 13 0,-10 5 5 16,-3 3 2-16,-4 2 0 0,4 1-7 15,-11 6 2-15,-6 4-1 0,0 0-3 0,0 0 2 16,0 0 2-16,0 33 7 0,-16-8 1 16,-14 14 1-16,-17 11 11 0,-3 3 6 0,-6 1 11 15,-1 0 14-15,-3-2 10 0,0 1 14 16,0-6 1-16,6 3 3 0,5-6-2 0,8-8-3 15,11-8-7-15,11-8-15 16,-1 0-11-16,2-7 0 0,5-1-8 0,4-5-9 16,-2 0-2-16,11-7-4 0,-10 6-8 15,10-6-5-15,0 0-9 0,0 0-1 16,37-40-4-16,-7 12-6 0,14-4-3 0,-1-6-3 16,14-9-6-16,-4 1-2 0,-7 9-2 15,11-5-4-15,-14 9 3 0,-5 1 0 0,-13 8-4 16,-1 8-3-16,-7 0-9 0,-4 7 5 15,1 0-6-15,-8 2-3 0,1 6-3 0,-7 1 1 16,0 0 0-16,-17 19-3 0,-6 1 1 16,-10 13 1-16,-11 2 2 0,1 2-2 0,-11 13-1 15,4-2 8-15,10-8-7 16,4-3 2-16,3-2 0 0,6-10-1 0,6-4-1 16,5-7-2-16,2 1-16 0,5-2-24 15,-1-8-41-15,4 2-34 0,-2-4-50 0,8-3-50 16,0 0-54-16,0 0-87 0,27-28-80 15,0 6-95-15,30-23-218 0,6 5 64 16,7-6 84-16,-4 3-570 0,11-3-638 0</inkml:trace>
  <inkml:trace contextRef="#ctx0" brushRef="#br0" timeOffset="57754.11">15029 4292 3450 0,'-3'11'61'16,"3"-11"34"-16,-3 4 3 0,3-4 9 0,0 0-11 15,0 0 1-15,0 0-8 0,0 0-1 16,30-28 1-16,-17 16 3 0,7-5 1 16,7-5 2-16,6-6 7 0,1 3-10 0,2-4-1 15,-6 4 5-15,-3 8-3 16,-11 3 2-16,4 2-2 0,-6-1-1 0,-1 5-11 0,-3 1-10 15,1-1-9-15,-5 6-1 16,-6 2-7-16,0 0-3 0,0 0-5 0,0 0 1 16,3 25 10-16,-9-5 6 0,-11 8 15 15,-13 12 29-15,-17 11 5 0,-3 5 15 0,-7-1 20 16,-3 0-2-16,3 0 3 0,-6-8-4 16,3 6-7-16,17-18-8 0,7 0-9 15,9-10-16-15,3-9-6 0,8 1-12 0,2-5-5 16,8-5-6-16,-4-1-4 0,10-6-5 15,0 0-8-15,0 0-2 0,27-28-5 0,9-7-9 16,17-15-2-16,7-4-5 0,-3 0-6 16,6-3-21-16,-3 2-8 0,-3 2 0 0,-10 7 0 15,-4 11 0-15,-10 3 0 16,-9 7 0-16,-8 11 0 0,1-1 0 0,-4 5 0 16,-5 5 0-16,-2 2 0 0,-6 3 0 15,0 0 0-15,-17 38 0 0,-10-1 0 0,-6 9 0 16,-17 11-51-16,-10 3-27 0,4-1-43 15,-1-9-40-15,3-1-47 0,21-12-38 0,3-5-43 16,3-12-68-16,14-5-68 0,-4-5-68 16,14-5-115-16,0-5-114 0,3 0 68 15,0 0-631-15,0 0-744 0</inkml:trace>
  <inkml:trace contextRef="#ctx0" brushRef="#br0" timeOffset="58670.84">22223 4847 3664 0,'-27'13'-68'0,"10"-6"40"15,1-2 34-15,2 1 20 0,1-5 9 16,13-1-5-16,-14 3 21 0,14-3 4 0,0 0-11 15,0 0-11-15,0 0 7 0,0 0-10 16,64-28 0-16,-17 6 0 0,3-3-2 16,3 0-8-16,0 0 2 0,4 3 0 0,-3-2-26 15,-5 3-57-15,5 3-68 16,-4 0-70-16,-13 9-110 0,2-1-241 0,1 3 44 16,-7 1 58-16,5 4-186 0,-2-1-132 15</inkml:trace>
  <inkml:trace contextRef="#ctx0" brushRef="#br0" timeOffset="59088.28">26126 4920 1957 0,'0'0'120'0,"0"0"17"16,0 0 11-16,-13-13-4 0,13 13-4 0,20-17-11 16,6 2-13-16,7-3-20 0,11-4-5 15,7 2-11-15,1-3 3 0,-5 3-12 16,-4 1-13-16,-3 6-1 0,-10 2-8 0,-6 2-7 16,-1 0-9-16,-2 2-4 0,-9 3-5 15,1-1-29-15,-13 5-4 0,17-3-18 0,-17 3-27 16,0 0-38-16,4 12-48 0,-4-12-55 15,-24 16-66-15,14-8-121 0,-7-1-79 16,-2 5-212-16,2-2-168 0</inkml:trace>
  <inkml:trace contextRef="#ctx0" brushRef="#br0" timeOffset="65273.51">29173 2554 2134 0,'-7'-9'190'0,"1"3"5"0,6 6-10 0,-7-10-6 16,7 10-29-16,0 0-10 0,0 0-16 15,0 0-7-15,0 0-22 0,0 0-1 0,0 0-2 16,-10 28 9-16,13-10 11 0,-3 2 13 16,0 5 10-16,0 1 9 0,3 7-1 15,1 2 5-15,-4 5-7 0,7 8-1 0,2 2 0 16,-2 0 3-16,-4-13-10 16,4-1-1-16,-3-4-11 0,-1-4-10 0,0-3-8 0,0 0-12 15,1-6 0-15,2 4-15 16,-2-8 3-16,-4 0-3 0,0-2-7 0,3-1 22 15,4-2 32-15,-4-2 22 0,-3-8 18 16,3 10 10-16,-3-10-12 0,0 0-14 16,0 0-20-16,0 0-10 0,0 0-14 0,-3-40-11 15,0 15-7-15,0-3-8 0,-4-7-10 16,0-15-11-16,4-3-5 0,-1 1-4 0,-5 0-9 16,-2-3-1-16,5-1-12 0,-4 2-8 15,13 8-17-15,-6 7 0 0,3-1 0 0,3-13 0 16,4 0 0-16,-1 13 0 0,5 8 0 15,5-11 0-15,-2 11 0 0,-5 4 0 16,5 9 0-16,-4 5 0 0,0 0 0 16,4 3 0-16,-2 10-12 0,6-2-10 15,-18 3-1-15,39 8 0 0,-15 5 9 0,6 3 0 16,-4 5-4-16,11 14 4 0,-7 1 7 16,3 7-2-16,-6 6 1 0,-1 1 0 0,-2 0 3 15,-4 0-3-15,0 0 4 0,-4 0-1 16,-3-3 3-16,-2-11-1 0,-5-3 1 0,1-2 5 15,-1-6-4-15,2 0 4 0,-5-10-2 16,3 2 9-16,-2-5 6 0,-4-2 4 16,6 1 2-16,-6-11 8 0,3 10 0 15,-3-10-3-15,0 0-7 0,0 0 0 16,0 0-20-16,0 0 0 0,-13-35 0 0,4 23 0 16,-2 1 0-16,-2-2 0 0,-1 1 0 15,1 2 0-15,-7-3 0 0,4 5 0 0,-4 0 0 16,-4-1-15-16,-2 1-23 0,-1 7-11 15,7-2-25-15,-7 0-31 0,0 3-38 16,1 0-39-16,10 0-37 0,-8 3-51 0,8-3-47 16,-1 3-50-16,7-3-53 0,10 0-36 15,-17 0-66-15,17 0-174 0,0 0 35 0,0 0 59 16,27-18-437-16,-13 11-513 16</inkml:trace>
  <inkml:trace contextRef="#ctx0" brushRef="#br0" timeOffset="65621.52">29593 2732 3092 0,'0'0'74'16,"3"-11"18"-16,-3 11 6 0,7-11-8 16,-4 1-2-16,4-1-16 0,3-1-2 15,6-2-6-15,1-3-12 0,7 0 6 0,3 2-17 16,3 1 1-16,-5-1-7 0,2 1-1 16,-3 3 0-16,-1 1-10 0,-3 2-4 0,-3 1 1 15,3-1-7-15,-7 2 2 0,1 5-11 16,2-2 3-16,-16 3 4 15,0 0-3-15,27 10 4 0,-21 1 1 0,-2-3-11 16,-1 10 7-16,-6 0-4 0,-4 7 5 16,-6 3 16-16,-7 12 16 0,-4-2 18 0,1 1 9 15,7-6 3-15,-5-5-2 0,5-3-1 16,5-6-5-16,-1 1-5 0,2-5-11 16,-1 0-3-16,8-2 2 0,-3-4-4 0,2 1-5 15,1-3-1-15,3-7-1 0,10 18 0 16,4-11-1-16,5-1-5 0,5-4-50 0,9 1-66 15,7-6-86-15,7 1-85 0,-1-4-94 16,14-5-151-16,0-7-109 0,-3 1 55 16,-7-8-336-16,0 0-374 0</inkml:trace>
  <inkml:trace contextRef="#ctx0" brushRef="#br0" timeOffset="66055">30616 2482 2661 0,'3'-12'88'16,"-3"2"39"-16,0 10 24 0,-3-14 17 0,3 14 8 15,-6-11 2-15,6 11-6 0,-4-8-15 16,4 8-18-16,0 0-12 0,-20-2-15 16,20 2-14-16,-30 4-10 0,14 2-5 0,-8 5-11 15,-3 6-13-15,4-1-2 0,-7 7-3 16,-3 10-10-16,6-1 0 0,-3 5-2 16,7-2-7-16,6-4-7 0,4-5 4 15,6-1-6-15,4 0 0 0,-1 0-4 16,4-7 3-16,4 3-8 0,-1-4 4 0,4-2-3 15,0-3-2-15,6 1 3 0,-3-5 0 16,10-4 4-16,-7-4-5 0,-13 0-2 0,37-8-1 16,-13 0 2-16,-2-10-2 0,2-2-7 15,2-16 2-15,-5 7-2 0,-5-11-5 16,1-5 3-16,-7 8-3 0,-1 6-6 0,-1 1 9 16,-5 5-1-16,0 2-1 0,1 4 20 15,-1 4 5-15,0-1-2 0,-3 4-6 16,3-1-6-16,-3 5-8 0,0 8 2 15,0 0-3-15,0 0 0 0,0 0 0 16,0 0 0-16,0 0 5 0,27 42 1 0,-21-20-9 16,8 6-37-16,-1 1-38 0,1 0-42 15,9 10-52-15,0-10-44 0,-6-1-34 0,13 5-33 16,-3-13-56-16,-1-8-86 0,-2-9-171 16,-1 0 46-16,1-6-318 0,-2-7-346 15</inkml:trace>
  <inkml:trace contextRef="#ctx0" brushRef="#br0" timeOffset="66354.78">31193 2152 2618 0,'0'-20'135'16,"-6"2"25"-16,6 6 18 15,0-1 6-15,3 6-11 0,-3 7-17 0,-3-12-26 16,3 12-9-16,0 0-20 0,0 0-12 16,0 0-7-16,0 0-4 0,6 47-13 15,0-22-5-15,4 8-2 0,-2 2-7 0,4 15 0 16,1 3-6-16,1-3-2 0,-1 4-4 15,-5-1 3-15,1-2 0 0,-2-2-4 0,-7-6-4 16,0-11-3-16,0-2 5 0,0-3-3 16,-4-4 8-16,-5-3 14 0,1-1 6 15,-5-1 8-15,1-5-8 0,-9-4 3 0,1-3-6 16,1-3-2-16,-5-3-7 0,24 0 0 16,-44-11-9-16,28 4-1 0,-4-6-8 0,0 1 0 15,3-1-7-15,1-6-14 16,5 1-24-16,5 0-51 0,3-5-50 0,-1-2-66 15,11 3-48-15,2 0-51 0,5 0-52 16,-10 4-63-16,9-2-119 0,-3 8-59 16,0-1 37-16,0 8-273 0,-4-1-295 0</inkml:trace>
  <inkml:trace contextRef="#ctx0" brushRef="#br0" timeOffset="66921.56">29556 3621 2334 0,'-20'0'5'0,"7"4"38"16,13-4 33-16,-23 2 24 0,23-2 34 15,0 0 20-15,-24 0 15 0,24 0 6 0,0 0 9 16,-16 2 7-16,16-2-11 0,0 0-16 16,0 0-13-16,0 0-19 0,6-22-13 15,-6 22-10-15,20-19-5 0,0 6-22 16,4-2-6-16,2 0-8 0,4 2-4 0,0-2-10 15,-7 2-2-15,1 4-4 0,-4-1-9 16,-4 4-4-16,1-2-3 0,-7 4-1 0,1 0-10 16,-11 4-4-16,16-6-3 0,-16 6-2 15,0 0 3-15,0 0 1 0,0 0-5 16,-24 25 0-16,11-11 4 0,-14 4-2 16,1 3 2-16,-14 4 0 0,0 3 9 15,-7-2 19-15,4-1-3 0,-4 3 7 0,14-7 1 16,-10-2 6-16,10-1 2 0,6-5-9 15,6-6-3-15,4 0-5 0,4 1-4 0,1-4-6 16,4 2-2-16,8-6-1 0,-16 7-16 16,16-7-25-16,0 0-41 0,0 0-39 15,0 0-53-15,36-25-62 0,-6 11-68 0,18-7-59 16,4-4-92-16,22-4-179 0,2 1 6 16,1-11 75-16,6 6-338 0,-2 2-350 15</inkml:trace>
  <inkml:trace contextRef="#ctx0" brushRef="#br0" timeOffset="67287.42">30266 3404 2592 0,'0'0'96'16,"0"0"31"-16,0 0 16 0,0 0 14 0,0 0 5 15,0 0-2-15,0 0 2 0,0 0-13 16,0 0-1-16,0 0 1 0,0 0-8 16,0 0-7-16,0 0-12 0,0 0-9 0,0 0-9 15,0 0-11-15,0 0-9 0,13-12-10 16,4 8-7-16,0-5-9 0,0 1-3 0,-1 1-6 15,1 0-2-15,3 2-7 0,-7-2-3 16,4 1-8-16,-4 2-1 0,-3-2 0 16,-10 6-9-16,17-4-2 0,-17 4-4 15,10-8-7-15,-10 8-2 0,0 0 4 16,0 0-2-16,0 0-3 0,0 0 3 0,-30 22-4 16,10-11-3-16,-10 3 8 0,0 4-3 15,-17 4 0-15,14-1 2 0,3-7 1 16,0-1 4-16,3-1-1 0,8-1 5 0,2-1-1 15,7-6 1-15,-4 2-8 0,14-6-6 16,-13 1 12-16,13-1-12 0,0 0-9 0,0 0-19 16,0 0-31-16,37-26-46 0,-17 13-59 15,6-2-54-15,4 0-56 0,0 1-65 16,0-3-94-16,-7 6-169 0,4 1 44 16,-7-1 51-16,0 4-264 0,-3 0-258 0</inkml:trace>
  <inkml:trace contextRef="#ctx0" brushRef="#br0" timeOffset="71238.31">15809 5945 2342 0,'-33'-13'129'0,"3"3"29"0,0 3 19 15,0 2 15-15,-7-1 12 0,4 5 3 16,-7 1-12-16,-7 1 3 0,4 6-12 16,-10 10-16-16,-4 2-4 0,0 6-16 15,8 6-11-15,-15 10-10 0,20 0-10 16,11 2-13-16,3 1-2 0,8 6-10 0,4 6-6 16,6-2-9-16,7-1-7 0,13-2-2 15,-5-8-14-15,0-5 2 0,18 10-6 0,1-9-3 16,15-3-16-16,0-4-37 0,6-7-35 15,0-11-55-15,11 0-56 0,-4-7-73 0,-4-7-70 16,1-3-66-16,-4-4-83 0,17-8-161 16,-3-6 43-16,-14 2 66 0,1-12-343 15,-8 5-323-15</inkml:trace>
  <inkml:trace contextRef="#ctx0" brushRef="#br0" timeOffset="71922.16">16059 5954 2561 0,'0'0'148'16,"0"0"26"-16,0-14 27 0,0 14 10 0,0 0-3 16,0 0 0-16,0-11-12 0,0 11-17 15,0 0-17-15,0 0-9 0,0 0 14 0,0 0 21 16,0 0 12-16,7 46 14 15,-3-24 12-15,2 3 3 0,-6 3-1 0,0 7-9 16,3 2-13-16,4 16-18 0,-7-11-13 16,3 10-18-16,8 4-12 0,-5-3-17 15,4-3-12-15,-3-3-11 0,3-7-8 0,-4-8-10 16,1-1-10-16,-4-5-2 0,5-2-12 16,-5-5-3-16,3-1-2 0,-6-4-4 0,3-1-5 15,1-1 7-15,-1-1 4 0,0-4 17 16,-3-7 7-16,0 0-82 0,0 0-2 0,0 0 0 15,0 0 0-15,0 0 0 0,-3-61 0 16,-4 29 0-16,4-3 0 0,-6-17 0 16,1 0 0-16,-5 2 0 0,4 2 0 15,1 0 0-15,-5-2 0 0,10 10 0 0,0 3 0 16,-4-1 0-16,3 1 0 0,4-2 0 16,4-11 0-16,3 0 0 0,-1 8 0 0,4 9 0 15,1 0 0-15,-2 3 0 0,1 7 0 16,-4 3 0-16,5 1 0 0,2 6 0 0,-7 2 0 15,5 7 0-15,2 4 0 0,-13 0 0 16,24 11 0-16,-12 7 0 0,-4 3 0 16,-2 4 0-16,1 3 0 0,-4 4 0 0,-3 3 0 15,0-1-17-15,-10 2-57 0,4-1 7 16,-5-6 5-16,-2-1 4 0,7-3 5 0,-5-7 5 16,8-1 6-16,-10-2-1 0,7-3 11 15,-2-3-2-15,-5-2 10 0,7 0-1 16,-5-2 4-16,8-2 1 0,3-3 4 15,-7 10-1-15,7-10-4 0,-3 5-3 0,3-5 2 16,0 0 5-16,21 7 2 0,-9-4 1 16,6-3 0-16,4 3 0 0,5-2-65 0,0 2-54 15,6 1-43-15,0 0-56 0,8-8-71 16,-8 4-76-16,4-1-70 0,-1-6-91 0,-6 1-164 16,0-5 52-16,-3 3 76 0,0-10-504 15,-5-2-550-15</inkml:trace>
  <inkml:trace contextRef="#ctx0" brushRef="#br0" timeOffset="72521.17">16866 5811 3268 0,'-3'-21'137'0,"-1"6"53"16,-2 0 36-16,6 5 28 15,3 0 13-15,-3 10-15 0,0-15-16 0,0 15-31 16,0 0-33-16,0 0-18 0,0 0-2 16,0 0-9-16,0 0 4 0,7 42 4 0,-7-14 6 15,7 6 6-15,2 16-3 0,1 0-7 16,1 3-8-16,-5 0-7 0,4 2-12 15,4-3-10-15,-5 0-7 0,9 1-15 0,-6 0-7 16,-2-6-5-16,4-12-7 0,-4-7-8 16,-7-9-5-16,0-4 0 0,0 2 3 0,5-6 0 15,-2-4-5-15,-6-7-12 16,0 0-1-16,0 0-5 0,13-29-7 0,-13 8 1 16,0-5-5-16,-6-10-19 0,-7-12-12 15,2 8 0-15,2-10 0 0,-4 3 0 0,-5-3 0 16,1 0 0-16,1-3 0 0,2 2 0 15,1-5 0-15,-3 4 0 0,2-3 0 0,1 1 0 16,6 3 0-16,1 1 0 0,-1 7 0 16,7 5 0-16,3 4 0 0,1 6 0 0,2 1 0 15,1 4 0-15,3 1 0 0,3 5 0 16,4 0 0-16,7 10 0 0,-5 6 0 0,8 1 0 16,6 4 0-16,0 9 0 15,15 14 0-15,-2 8 0 0,4 12 0 0,0 6 0 16,0 5 0-16,-9 2 0 0,-5 0 0 15,-3 0 0-15,-6-13 0 0,-8 1 0 0,5-3 0 16,-7-13 0-16,-7-4 0 0,-4-8 0 16,5-6 0-16,-5 1 0 0,1-5 0 15,-7-4 0-15,0-6 0 0,0 0 0 0,0 0 0 16,0 0 0-16,-37-35 0 0,17 13 0 16,-7-2 0-16,-3-8 0 0,-3 5 0 0,3 4 0 15,3 5 0-15,-3 4 0 0,-3 3 0 16,3 4 0-16,3 7 0 0,1 0 0 0,-7 3 0 15,-8 7 0-15,5 2-62 16,-7 11-101-16,-8-1-29 0,9 6-26 0,18-6-28 16,0-3-44-16,8-2-47 0,9-3-58 15,4-3-51-15,6-4-78 0,7-2-167 0,0-3 22 16,7 0 68-16,-1-6-541 0,11-7-609 16</inkml:trace>
  <inkml:trace contextRef="#ctx0" brushRef="#br0" timeOffset="72741.92">17469 5511 3481 0,'3'-16'164'0,"1"6"35"0,3-3 23 0,-7 6-2 0,0 7-1 15,10-11-20-15,-10 11-29 16,3-7-10-16,-3 7-24 0,0 0-18 0,63 18-6 16,-16 2-13-16,6 6-11 0,18 8 0 15,-8 6-9-15,7 3-1 0,-7-1-6 16,-3 3-21-16,-9-13-58 0,-9 3-37 0,6 3-55 15,-5-8-65-15,-4-8-84 0,-2-4-74 16,-14-11-72-16,-6-7-112 0,3-2-107 0,-13-3 53 16,3-10-460-16,-10-6-494 0</inkml:trace>
  <inkml:trace contextRef="#ctx0" brushRef="#br0" timeOffset="72956.39">18193 5470 3132 0,'-17'-25'193'0,"4"8"63"0,-1 4 50 15,8 1 21-15,-4 1 0 0,7 5-21 0,3 6-32 16,-14-4-27-16,14 4-1 0,-16 15 1 15,2 5 0-15,-13 20 0 0,-3 10-15 0,-3 18-10 16,-4 7-10-16,-2 3-20 0,2-2-15 16,0 2-19-16,3-6-12 0,9 2-14 0,4-17-17 15,7-7-15-15,1-6-25 0,4-12-41 16,1-7-43-16,5-4-38 0,-3-3-39 0,2-8-42 16,4-3-62-16,0-7-54 0,0 0-61 15,0 0-91-15,0 0-97 0,21-25-112 0,-15 11-163 16,-3-3 72-16,4 0 79 15,-4 1-596-15,-3-2-676 0</inkml:trace>
  <inkml:trace contextRef="#ctx0" brushRef="#br0" timeOffset="75355.28">15323 7290 3484 0,'-17'7'-22'16,"0"-4"75"-16,7 0 37 0,10-3 23 0,0 0 18 15,-13 1 12-15,13-1-1 0,0 0-4 16,0 0-9-16,0 0-11 0,0 0 0 15,40-35-6-15,7 2-1 0,23-3 2 16,3-7-7-16,14-3-10 0,0 4 1 16,-8 1-16-16,-5 5-7 0,-17 9-10 0,-11 2-4 15,-13 10-5-15,-6 1-6 0,-7 6-7 16,-3-1-1-16,-4 7-3 0,-13 2-8 0,0 0-3 16,10 12 3-16,-10-12 2 0,-46 50 0 15,-11-4-8-15,-17 7 12 0,-5 1-1 0,-5 0 15 16,1 2 0-16,-8-4 15 0,6-2 11 15,1-2 23-15,14-5 0 0,7-3 17 16,-8-8 2-16,28-10 1 0,10-1 4 16,9-10-10-16,1 0-8 0,10-4-7 0,-4 0-4 15,4-1-7-15,2 2-10 0,11-8-2 16,-13 4-9-16,13-4-4 0,0 0-9 16,0 0-5-16,37-26-4 0,7-2 1 0,2-5-10 15,14-6-3-15,0-10 1 0,3 5-8 16,-3 3-1-16,-6 8-5 0,-11 1-3 0,-7 7 0 15,2 6-1-15,-19 3-4 0,2 4-2 16,-9 5-3-16,2-1-1 0,-4 1-4 0,-3 4-2 16,-7 3-2-16,0 0 3 0,0 0 6 15,-31 40-6-15,-2-9 4 0,-10 1 0 0,-4 2 1 16,-13 8-2-16,11-9-3 0,-5-2 0 16,8-2 3-16,2-1 0 0,-2-6 3 0,16-4-16 15,3-8-22-15,10 0-48 16,4-2-47-16,-4-4-56 0,10-1-58 0,7-3-53 15,0 0-72-15,0 0-52 0,27-15-47 16,0 1-84-16,22-14-186 0,22-11 70 16,5-3 71-16,11-8-570 0,13 3-630 0</inkml:trace>
  <inkml:trace contextRef="#ctx0" brushRef="#br0" timeOffset="75922.39">17633 6629 3507 0,'-14'7'137'15,"8"1"27"-15,-1 1 17 0,7-9 3 16,0 0 4-16,0 0-22 0,0 0-2 15,0 0-28-15,0 0-9 0,53-34-9 0,-9 15-12 16,13-6-14-16,-5-3-3 0,8 0-10 16,-3 1-1-16,0 0-11 0,-3 2-1 0,-8 2 8 15,-13 9-6-15,-3 1 9 16,-6 2-20-16,-7 4 18 0,-4 0-27 0,-4-1-5 16,-9 8-1-16,14 0-9 0,-14 0-1 15,0 0-6-15,-23 29 6 0,-17 0-8 0,-17 17 8 16,-6 0-9-16,-14 4-1 0,-3 3 1 15,0 2 16-15,-7-1 12 0,-3 2 18 16,17-2 11-16,0-4 13 0,10-7 6 0,12-8-3 16,18-7-7-16,3-9-1 0,13-4-5 15,1-5-2-15,6-3-5 0,10-7-7 0,0 0-9 16,0 0-7-16,73-51-4 0,-9 8-4 16,16-2-5-16,6-2-3 0,7-6-3 0,-3 3-10 15,-6 0-24-15,-7 6-9 0,-14 2-15 16,-10 13-6-16,-9 1-6 0,-11 14-12 15,-9-4-15-15,-5 7-24 0,-2 3-13 16,-7 5 3-16,-7 3 16 0,-3 0 2 0,0 0-6 16,-16 29-11-16,-5-5-5 0,-15 8-17 15,-8 5-20-15,1-2-35 0,0 0-42 0,-4 1-52 16,4-4-61-16,2-6-59 0,8-5-107 16,6-9-162-16,8-2 52 0,2-3 58 15,1-1-431-15,5-6-455 0</inkml:trace>
  <inkml:trace contextRef="#ctx0" brushRef="#br0" timeOffset="76589.89">22122 6435 2803 0,'-3'-13'-57'0,"3"2"12"16,0 3 2-16,3-5 6 0,8-2 1 16,9-3 2-16,13-7 4 0,17-7 2 0,20-7 3 15,4 3-31-15,12-3-70 0,11 0-93 16,6 3-184-16,8 3-163 0,-5-5-68 0</inkml:trace>
  <inkml:trace contextRef="#ctx0" brushRef="#br0" timeOffset="77022">25550 6097 1842 0,'3'13'194'0,"-3"-13"21"0,0 9 2 0,0-9-3 16,0 0-10-16,7 9-13 0,-7-9-14 15,0 0-12-15,50-6-18 0,16-5-8 16,25-6-18-16,11 1-8 0,9-9-12 15,-8 0-9-15,3-6-7 0,-8 1-13 0,-5 3-2 16,-4 2-11-16,-29 2-3 0,3 1-6 16,-12 2-6-16,-4 2-5 0,-17 6 2 0,-4 2-5 15,-6 3-9-15,-3 1 1 0,-4 1-10 16,-13 5-8-16,0 0-14 0,0 0-20 16,0 0-13-16,0 0-22 0,0 0-14 0,-40 33-14 15,17-22-21-15,-4 6-17 0,-3-3-17 16,-3 4-12-16,-10 1-20 0,-8 5-8 0,-2-2-2 15,-3 0 1-15,-8 1 12 16,5-1 1-16,-9-3 0 0,5 2-28 0,0 0-22 16,3-9-44-16,17-2-88 0,6 0-222 15,4-1-74-15</inkml:trace>
  <inkml:trace contextRef="#ctx0" brushRef="#br0" timeOffset="81022.61">22029 7586 1799 0,'-40'14'137'0,"7"-11"31"0,6 4 18 16,7-2 11-16,4-2 9 0,-1-2-3 15,7 5-7-15,10-6 5 0,-20 3-16 0,20-3-6 16,0 0-13-16,0 0 3 0,0 0-3 16,0 0-1-16,63-13-5 0,0 1-8 15,11-5-8-15,20-4-12 0,5-2-16 0,9 3-2 16,-12-2-23-16,7 0-5 0,-13 4-9 16,-23 2-10-16,-4 4-4 0,-16 5-9 0,-14-1-2 15,-3 2-11-15,-6 2-2 0,-8 1-4 16,1 3-7-16,-17 0-4 0,0 0 1 15,0 0-9-15,0 0 8 0,-47 32-3 16,-7-3-6-16,-19 3 2 0,-3 3 3 0,-11 0-6 16,1 2-9-16,-8 2 10 0,7-7-9 15,4 0 1-15,23-11 7 0,4 1 2 16,15-7 12-16,11-5 28 0,3-3 11 0,5 1 11 16,1-4-2-16,9 2 7 0,1-1-15 15,11-5-5-15,0 0-1 0,0 0-5 0,0 0-7 16,0 0-6-16,63-30-8 15,-9 8-3-15,6-1 4 0,20-7-21 0,-4-1-39 16,-3 2-42-16,1 0-43 0,2 0-42 16,-19 7-63-16,-3-2-60 0,6 5-89 0,-6-1-66 15,-8 1-103-15,4 2-154 0,-13 9 70 16,-7-3-546-16,-4 5-628 0</inkml:trace>
  <inkml:trace contextRef="#ctx0" brushRef="#br0" timeOffset="81388.98">25653 7710 3579 0,'-7'5'194'0,"7"-5"33"15,-10 10 16-15,10-10-1 0,0 0-16 0,0 0-16 16,0 0-30-16,0 0-12 0,67-10-19 16,0-2-14-16,26-5-17 0,0-1-6 15,4 0-18-15,-7-2 5 0,-20 5-24 0,-1 0-8 16,-9 1-13-16,-12 6-41 0,-12-3-22 15,-6 4-35-15,-3 0-35 0,-4 4-36 16,-3-3-50-16,-6-2-60 0,-1 7-99 0,-7-5-89 16,-6 6-124-16,0 0-115 0,0 0 64 15,-30-14-444-15,14 10-506 0</inkml:trace>
  <inkml:trace contextRef="#ctx0" brushRef="#br0" timeOffset="82190.17">28863 5017 3105 0,'0'0'100'0,"0"0"31"0,0 0 9 0,3-14 6 15,-3 14-7-15,0 0-13 0,0 0-17 0,0 0-9 16,0 0 6-16,0 0 10 0,7 44 18 16,-7-16 16-16,7 8 15 0,-1 18 20 0,4 6 22 15,-4-3 10-15,5 3-8 16,-5 1-11-16,7-4-10 0,-2 0-16 0,-5-2-10 15,4-5-12-15,-7-11-12 0,5-5-16 16,-2-4-7-16,-2-8-10 0,-1-4-6 16,0-1 1-16,3-4 10 0,-1-1 22 15,-5-2 13-15,0-10 4 0,0 0-12 0,0 0-11 16,0 0-16-16,0 0-10 0,-11-50-52 0,5 15-48 16,-12-12 0-16,12-9 0 0,-1 6 0 15,-2-1 0-15,-2-2 0 0,1 0 0 0,7 1 0 16,3-3 0-16,-3 0 0 15,6 10 0-15,4-9 0 0,7 0 0 0,2 4 0 16,4 4 0-16,7 2 0 0,-5 5 0 16,2-3 0-16,6 9 0 0,-3 8 0 0,-4 4 0 15,4 6 0-15,-4 2 0 0,0 9 0 16,1 4 0-16,9 4 0 0,0 9 0 16,18 12 0-16,-5 11 0 0,8 8 0 0,-4 6 0 15,-7 6 0-15,-13-9 0 0,6 10 0 16,-12-7 0-16,-4 0 0 0,-4 0 0 0,-9 0 0 15,-1-10 0-15,-6-2 0 0,-3-3 0 16,-3-1 0-16,-14 15 0 0,0-7 0 16,-4-5 0-16,-2-4 0 0,-1-6 0 15,4-8 0-15,-7-1 0 0,-3-2 0 0,-5-7 0 16,2 4 0-16,-4-8 0 0,10 1 0 16,3-5-168-16,1 2-118 0,-1-3-45 0,0 0-73 15,8-4-66-15,2-2-89 0,7-6-121 16,0-1-75-16,10-6 73 0,10-6-630 15,3-3-768-15</inkml:trace>
  <inkml:trace contextRef="#ctx0" brushRef="#br0" timeOffset="82705.75">30453 4672 3760 0,'6'-7'-57'15,"-2"-4"27"-15,-4 11 22 0,3-12 17 16,-3 12 8-16,0 0 4 0,-7-14-1 16,7 14 4-16,-12-8 11 0,-2 5 3 0,-2 1 2 15,-8-2 13-15,0 3 9 0,-2 1 9 16,-8 1 3-16,-2-1 3 0,-7 4-2 0,-1 1 0 16,1-3-5-16,2 5 3 0,2-1-9 15,5-1-10-15,8 0-5 0,-4 3-5 16,0-4-4-16,7 6-1 0,6-2-13 0,0-1-3 15,-3 6-1-15,10-1-3 16,-3 6 11-16,6 2 17 0,1 2 24 0,2 3 26 16,4 5 27-16,-4 8 28 0,8 2 25 15,0 13 9-15,-1-11-5 0,4 10 6 0,2 1-11 16,2 0-1-16,-1-3-11 0,-1 1-2 16,2-1-9-16,5 0-11 0,-6 0-4 15,4-4-4-15,2 1-8 0,-2-2 1 0,-1-9-17 16,-3-7 2-16,0 0-8 0,0-5-9 15,-4-2-7-15,2-1-34 0,1-7-54 16,-2 1 0-16,-1-2 0 0,5-1 0 0,-2-2 0 16,4 1 0-16,4-4 0 0,1-2 0 0,4-3 0 15,-5 1 0-15,7-6 0 16,2-3 0-16,0-1 0 0,1 0 0 0,-3-4 0 16,-1 0-5-16,0-4-256 0,-6 0-50 15,3-2-54-15,-7-4-61 0,1 0-62 16,-7-5-64-16,-4 1-92 0,0-3-88 0,-9 0 71 15,2 2-613-15,-6 2-734 0</inkml:trace>
  <inkml:trace contextRef="#ctx0" brushRef="#br0" timeOffset="82871.67">30083 5329 3644 0,'-17'-1'-52'0,"1"-2"50"0,16 3 41 0,-24-3 13 0,24 3 13 16,-17-2 3-16,17 2 4 15,0 0-8-15,-10-9-6 0,10 9-6 0,0 0-6 16,0 0-2-16,34-19-18 0,-14 9-57 15,10-2-66-15,3-4-50 0,18-2-36 16,-2-1-95-16,5-6-133 0,-5-7-114 0,1 4 59 16,4-4-227-16,-5 7-188 0</inkml:trace>
  <inkml:trace contextRef="#ctx0" brushRef="#br0" timeOffset="83355.7">30799 4820 2148 0,'7'-10'142'0,"-4"0"22"0,-3 10 20 0,3-15 15 16,-3 15-9-16,0-10-10 0,0 10-14 15,0 0-23-15,0 0-19 0,5-10-13 16,-5 10-15-16,0 0-7 0,0 0-5 16,19 38-8-16,-13-19-3 0,8 12 7 15,-4 1-2-15,4 12-2 0,2 2-1 0,4-4-4 16,-16 1-6-16,5-11-2 0,8 12-4 16,-7-5-5-16,4-11-1 0,2-2-5 0,-10-2-2 15,2-7 1-15,5-1-8 0,-10-2 1 16,3-4 0-16,2-5 2 0,-8-5-4 15,0 0-7-15,0 0 3 0,36-18-4 0,-26-1-10 16,0-2-1-16,4-7-4 16,-5-4-2-16,-2 7 1 0,7-2-4 0,-5 4-3 0,-2 1 1 15,-4 7-4-15,4 0-2 16,-7 2-4-16,7 3-10 0,-1 3 2 0,-6 7-4 16,0 0 5-16,10-5 0 0,-10 5 0 15,0 0-2-15,20 25 4 0,-13-13-2 16,7 2 2-16,-1 4 1 0,7 3 6 0,-4-1 6 15,4 2 12-15,-2-4 5 0,1-3 11 16,-2 0 8-16,2-2 19 0,-1-5 10 0,-2-2 16 16,1-3 6-16,3-1-9 0,0-9-4 15,-3-1 7-15,2-9-15 0,-2-3-14 16,0-10 7-16,-1-18-24 0,-2-2-20 0,-7-7-23 16,-4 0-30-16,-3-1-25 15,-10-1-15-15,3 9-15 0,4 11-16 0,-4 7-26 0,1 7-42 16,2 2-49-16,-3 6-47 15,1 3-26-15,-4 10-36 0,0 0-51 0,0 1-104 16,10 3-92-16,-20 10 53 0,6 8-329 16,1-1-335-16</inkml:trace>
  <inkml:trace contextRef="#ctx0" brushRef="#br0" timeOffset="83838.92">29433 6204 2458 0,'-17'0'10'15,"17"0"40"-15,0 0 36 0,-24 0 17 0,24 0 22 16,0 0 5-16,0 0 11 0,-6-7-16 16,6 7-17-16,0 0-6 0,24-22 2 15,-12 12-1-15,12-1-5 0,0-3-5 16,9-1-4-16,-3 1-7 0,3 0-8 0,-9 3-8 16,-1 3-6-16,-3-1-8 0,0 1 0 15,-7 1-8-15,1 3-2 0,-5 1-13 16,-9 3 3-16,0 0-4 0,0 0 3 0,0 0-5 15,0 0-6-15,0 22 6 0,-12-12-3 16,-9 5-7-16,-6 2 4 0,-12 8 8 0,5-7 12 16,-6 7 14-16,6-1 16 0,4-10 8 15,4 4 1-15,3-9 6 0,3 1 12 16,4-3-2-16,5-1-6 0,-2 2-6 0,7-4-6 16,6-4-15-16,0 0-5 15,0 0-25-15,0 0-39 0,0 0-52 0,0 0-59 16,52-26-60-16,2 5-86 0,23-7-102 15,9-4-140-15,7 0-132 0,11-4 68 0,-1 1-440 16,4 2-484-16</inkml:trace>
  <inkml:trace contextRef="#ctx0" brushRef="#br0" timeOffset="84255.4">31523 5760 3071 0,'-10'7'124'15,"6"-2"27"-15,4-5 9 0,-9 7-1 0,9-7-8 16,0 0-8-16,0 0-8 0,0 0-12 16,0 0-5-16,0 0-11 0,0 0-6 0,0 0-12 15,66-19-7-15,-36 9-9 0,0-4-5 16,0 0-2-16,0 2-10 0,-3-1-2 15,-4 1-8-15,-3 2-4 0,-3 2-4 0,-1 1-6 16,-5 1-5-16,-1 2-1 0,-10 4-13 16,13-3 0-16,-13 3-1 0,0 0-1 15,0 0-2-15,0 0 0 0,-27 25-3 16,7-11 1-16,0 3 2 0,-7-3-2 0,0 5-5 16,-3-1 5-16,11-2-5 0,-1-4 3 15,4 1-4-15,-2-4 4 0,1 2-3 16,4-4-7-16,4 0-26 0,-2-1-27 0,5-1-35 15,6-5-45-15,-17 13-29 0,17-13-16 16,-3 7-38-16,3-7-50 0,-7 7-85 16,7-7-174-16,0 0-24 0,0 0 58 15,0 0-273-15,0 0-257 0</inkml:trace>
  <inkml:trace contextRef="#ctx0" brushRef="#br0" timeOffset="90906.16">29033 7578 2217 0,'0'0'-10'15,"-17"-6"14"-15,7 1 22 0,10 5 2 0,-14-7 16 16,14 7 11-16,-12-7 6 0,12 7 0 16,-10-6 4-16,10 6 16 0,0 0-1 0,-14-7-18 15,14 7 2-15,-16-4-3 0,-1 4-2 16,17 0-2-16,-40 4 10 0,16-2 1 15,-6 0 3-15,0 4 1 0,0-2-5 0,4 2 3 16,3-5-1-16,-4 7-9 0,7-2 0 16,3-2-9-16,1 2-9 0,-2 1 0 0,2 1 0 15,-1-4 3-15,7 7 2 16,1-4 17-16,-2 6 7 0,1-4 7 16,1 7 13-16,1-1 4 0,2 0 9 0,3 2 5 15,-4 8 12-15,4 0 10 0,3 3 14 16,-3 12-2-16,3-5 16 0,3 5-9 0,-3 3 15 15,3 14-11-15,0-7-9 0,4 5-3 16,-1-3-2-16,2-2-7 0,1-13-16 0,-2 1-7 16,-4-2-3-16,8-7-5 0,-8-1-6 15,7-2-7-15,-4-1-9 0,2-1-1 16,-2-6-7-16,1-4 0 0,-1 4-8 0,-3-8-6 16,5-1-4-16,-5 4-3 15,0-2-2-15,4-4-5 0,2 0 0 0,2 1-1 16,-1-4-1-16,2 2-4 0,2-5-6 15,2 5 1-15,-16-6-21 0,31 0-34 0,-11-6-38 16,3 5-53-16,4-6-54 0,-1-4-45 16,1 4-44-16,-4-8-65 0,1-2-73 0,0-1-71 15,-8-2-96-15,1-3-166 0,-1-2 52 16,-10 3 80-16,2-1-476 0,-5 4-542 16</inkml:trace>
  <inkml:trace contextRef="#ctx0" brushRef="#br0" timeOffset="91072.72">28679 8215 3061 0,'-19'0'-48'0,"-1"0"27"0,20 0 19 16,-24 3 9-16,24-3 5 0,0 0 4 0,-19 0 7 15,19 0 2-15,0 0-6 0,0 0 2 16,3-17-1-16,-3 17-1 0,22-19-9 0,-4 9-13 16,12-11-29-16,0 6-35 0,9-10-35 15,8 7-41-15,-4-7-50 0,-6 7-43 16,-4 0-56-16,0 4-53 0,2-4-250 0,-5 4-95 15</inkml:trace>
  <inkml:trace contextRef="#ctx0" brushRef="#br0" timeOffset="91522.23">29199 7897 1827 0,'7'-4'106'0,"-7"4"12"15,14-8 2-15,-14 8-9 0,0 0-9 0,9-3-4 16,-9 3-13-16,0 0-1 0,0 0 1 16,0 0 17-16,0 0-6 0,24 12-3 15,-18-1-5-15,1 2 1 0,4-1-8 0,1 5-9 16,-2 4-11-16,4 5 10 0,-1 5-14 15,1-1 5-15,-5 1 4 0,4 2-5 0,-2-1-9 16,2 2-4-16,-7-1-6 0,8-4 0 16,-7-4 1-16,-1-3-8 0,1-4-2 15,-3 0-7-15,2-4 0 0,-2 2 29 0,2-4 19 16,-6-2 33-16,6-2 27 0,-6-8-8 16,0 0-12-16,0 0-10 0,0 0-11 0,0 0-7 15,0 0-11-15,0 0-1 0,-19-40-12 16,12 22-8-16,-3-7-3 0,0 3 0 15,4-8-6-15,-2 0-9 0,5-1 5 16,3 5-6-16,0-6-2 0,0 6-7 16,3 1 4-16,5 0-11 0,-2 1-1 0,7-2-1 15,1 9-2-15,5-7-2 0,-1 10-8 16,2 2 3-16,3 1-8 0,-3 7 0 0,0 1 1 16,0 6-1-16,6 4-1 0,-2 8 8 15,0 3-8-15,1 0 3 0,2 18 0 16,-10-7-1-16,7 10 5 0,-11-10-6 0,1-1-13 15,-5-6-23-15,4 2-22 16,-2-7-25-16,-5-2-29 0,4-3-8 0,0-2-23 16,0-7-39-16,3-3-43 0,-13 0-43 15,21-18-53-15,-12-3-56 0,2-8-84 0,-5-2-93 16,4-1 52-16,7-12-262 0,-4 12-253 16</inkml:trace>
  <inkml:trace contextRef="#ctx0" brushRef="#br0" timeOffset="91955.53">30026 7818 2288 0,'3'-8'54'0,"-3"8"9"15,7-7-2-15,-7 7 18 0,0 0 13 16,0 0 9-16,0 0-4 0,23 25 5 0,-16-13 4 16,4 1-9-16,-5 2 1 0,4-1 0 15,4 7-23-15,-2-5 1 0,1 1-6 16,1-1-9-16,-4 0 9 0,4-8-12 16,2 1 0-16,1-1-6 0,-1-8 1 0,8 0 3 15,-4-8-18-15,7-2-24 0,-4-8-40 16,0-7-25-16,1 4-7 0,-8 3-1 15,1-3 3-15,-1 4 11 0,-2-2 8 0,-1 8 2 16,-2-3 0-16,-2 6 5 0,-2-1 7 16,-7 9 16-16,14-1 24 0,-14 1 20 0,0 0 17 15,16 22 3-15,-10-7 2 0,5 5 0 16,-1-5-8-16,7 5 6 0,-4-2-11 16,4 4 9-16,2-4-6 0,-2-4-3 15,2-3 6-15,5-7 3 0,0-7 1 16,-1-5-9-16,7-3 2 0,-4-7-9 0,12-20 0 15,-8-1-20-15,-5-9-19 0,-1 2-12 16,3 7 4-16,-4-1-8 0,-10 11 7 16,-2 6-5-16,2 4 7 0,-7 5 1 0,5 2-6 15,-5 5-3-15,1 4 7 0,-7 3 1 16,0 0 5-16,20 0 1 0,-20 0 1 0,13 10 2 16,1-3 1-16,-4 1-22 0,-4-1-56 15,4 4-41-15,0-4-63 0,-3 0-65 16,-7-7-117-16,10 3-183 0,-10-3 33 0,0 0 49 15,0 0-187-15,0 0-144 0</inkml:trace>
  <inkml:trace contextRef="#ctx0" brushRef="#br0" timeOffset="92555.64">28686 8943 2056 0,'-13'1'181'0,"0"2"17"0,13-3 14 0,0 0 8 15,-17 3 4-15,17-3-14 0,0 0-12 16,0 0-9-16,0 0-10 0,0 0-5 15,36-18-14-15,11-4 1 0,13-1 2 0,17-7-11 16,6-1-17-16,-2 5-10 0,-5 1-7 16,-16 0-14-16,-3 7-7 0,-5 1-15 15,-11 3-2-15,-11 6-12 0,-6-3-2 0,-5 4-11 16,-5 1-4-16,-1 5-7 0,-4-2 5 16,-9 3-15-16,0 0 1 0,0 0-9 0,-36 35 3 15,-13-10 1-15,-22 10-2 0,1-1 6 16,-3 2 11-16,-4 2 18 0,-2-6 6 15,1 3 1-15,18-10 1 0,4 0-2 16,9-3 0-16,11-4 1 0,6-8-9 16,6-1 2-16,4-2-17 0,7 2-2 0,-1-7 1 15,14-2-12-15,-13 0-21 0,13 0-32 16,0 0-39-16,34-22-43 0,12 1-44 0,28-8-59 16,5-4-67-16,11-2-79 0,8 0-69 15,1-2-121-15,1-3-146 0,3-1 72 16,1 7-534-16,-7-7-617 0</inkml:trace>
  <inkml:trace contextRef="#ctx0" brushRef="#br0" timeOffset="93174.01">30453 8401 3357 0,'-17'6'27'0,"4"-3"51"0,13-3 19 0,-20 5 25 16,20-5 11-16,-13 4 7 0,13-4-3 15,0 0-11-15,0 0-1 0,0 0-17 16,0 0-7-16,0 0-10 0,0 0-10 16,0 0-6-16,39-34-8 0,-18 18-8 0,9-2-4 15,6-7-4-15,-6 6-7 0,0 2-8 16,-6-1 0-16,-2 6 2 0,-1 2-11 15,-8 0 1-15,1 2-9 0,2 1 2 16,-6 1-3-16,0 2-8 0,-10 4-8 0,10-5 6 16,-10 5 0-16,0 0-3 0,0 0 0 15,0 0 0-15,0 0 7 0,-20 30 5 0,3-13 22 16,-6 1 25-16,-7 0 11 0,-10 7 17 16,-3 1 17-16,-1 2 6 0,1 0-7 15,0-6 0-15,3 3-10 0,6-4-1 0,8-7-9 16,6 1-11-16,6-7-7 15,1-1 5-15,-1 3-4 0,5-6-1 0,9-4-6 16,-13 9 2-16,13-9 5 0,0 0-14 16,0 0-4-16,0 0-6 0,46-35-11 0,-13 15 1 15,14-10-5-15,0-1-2 0,6 2-8 16,1-1 9-16,-8 2-15 0,-2 3 4 0,-11 5 1 16,-6 8-10-16,-11-1-2 0,4 1-8 15,-7 6-3-15,-3-1-15 0,1 5 2 16,-11 2 3-16,0 0-1 0,0 0 3 0,0 22 3 15,-14-4 0-15,-2 1 6 0,-8 5-7 16,-12 9 4-16,-8 6 4 0,4-4 3 0,0 0-22 16,4-8-36-16,9-2-67 0,7-11-50 15,4 3-44-15,2-5-37 0,4-5-33 16,3-1-55-16,7-5-43 0,0-1-65 16,0 0-111-16,0 0-104 0,0 0 64 15,10-26-466-15,-7 8-539 0</inkml:trace>
  <inkml:trace contextRef="#ctx0" brushRef="#br0" timeOffset="94206">23610 8426 3062 0,'0'0'-35'16,"0"0"31"-16,0 0 17 0,-14 4 17 16,14-4 1-16,0 0-4 0,0 0 13 15,0 0 17-15,54-11 4 0,9 4 4 0,20 2 7 16,27-8-5-16,10 4-1 0,3-1 6 15,10-3-1-15,-2 1-12 0,2 5-2 0,3-4 1 16,-12 4-7-16,-11 0 2 0,-26 1-4 16,-6 1-7-16,-8-1-4 0,-17 5-1 15,-13-2-2-15,-6-1-8 0,-4 4 0 16,-6-3 0-16,-4 0-2 0,1 3-2 16,-5-2 1-16,-2 2-6 0,-17 0-4 0,27-3-6 15,-27 3-17-15,21 0-40 0,-21 0-66 16,9-6-73-16,-9 6-72 0,0 0-76 0,0 0-145 15,-27-19-43-15,10 12 58 0,4-3-194 16,-7-4-155-16</inkml:trace>
  <inkml:trace contextRef="#ctx0" brushRef="#br0" timeOffset="94488.89">24963 7940 1986 0,'-23'-8'79'15,"9"1"30"-15,4 1 17 0,10 6-6 0,-13-1-7 16,13 1-6-16,-10-7-14 0,10 7-7 15,0 0-6-15,0 0 2 0,0 0 2 16,0 0 1-16,43 25 2 0,-13-11-12 0,17 5 11 16,3 5-13-16,4 1-8 0,-5 1 1 15,1 5-13-15,-7 1 7 0,1 1-11 0,-4 3 0 16,-13 7 0-16,-4 3 0 0,-13 1-6 16,-7-2-5-16,-9 5-3 0,-11 3 5 15,-20 6-8-15,-10-2-3 0,-6-7-1 0,-10-4 0 16,-3-11-3-16,-5 1-40 0,4-19-57 15,1-1-69-15,-4 1-68 0,-1-10-88 16,11-7-142-16,8 1-92 0,-19-2 57 16,5-12-217-16,5 1-185 0</inkml:trace>
  <inkml:trace contextRef="#ctx0" brushRef="#br0" timeOffset="94658">23253 8569 1833 0,'-7'46'-624'0,"4"-10"-121"15</inkml:trace>
  <inkml:trace contextRef="#ctx0" brushRef="#br0" timeOffset="-169114.51">28107 10740 2197 0,'-5'-14'-79'0,"2"6"21"15,3-3 11-15,0-2 12 0,8 3 9 0,-5 1-4 16,6-7 6-16,4 1 0 0,4 1 5 15,7-7-2-15,-5 6-1 0,8 1 7 16,-3 2 4-16,6-5 0 0,-7 9-9 0,1-5-67 16,-1 2-77-16,0-1-348 0,1-1-16 15</inkml:trace>
  <inkml:trace contextRef="#ctx0" brushRef="#br0" timeOffset="-168529.44">28416 10032 1578 0,'-3'-13'85'16,"-4"3"11"-16,0 1 4 0,4-1 6 16,-3-5-2-16,-1 8-2 0,-3-4-5 0,0 1-11 15,0 3-10-15,-4 1 5 0,14 6-6 16,-23-8-12-16,7 8-5 0,16 0 12 0,-40 6 2 15,23 2 3-15,-10 2 18 0,8 5-7 16,-11 2 0-16,6 1 2 0,-9 8 1 16,6 3-9-16,7-4 6 0,3 2-7 0,4 0-1 15,0 7-4-15,2-5 5 0,1 6-1 16,4 1-1-16,3 1 3 0,3 1-3 0,3-1-4 16,3 1 6-16,1 12 0 15,3-13-3-15,-3-2-4 0,6 9 1 16,1 2-5-16,-5-11 1 0,5-6-2 0,-4 2-1 15,0-5-6-15,-1 5-2 0,2-4-6 16,-5-2 3-16,1 0-5 0,-1-2-2 0,2 2 1 16,-2-6-15-16,1-1 2 0,-4-3 1 15,0 2-5-15,-3-3 0 0,3-4-20 0,-3-10-29 16,8 15-29-16,-5-11-34 0,-3-4-83 16,0 0-62-16,0 0-57 0,0 0-63 15,0 0-70-15,-3-26-153 0,3 13 0 16,-3 1 55-16,3 1-239 0,-5-2-241 15</inkml:trace>
  <inkml:trace contextRef="#ctx0" brushRef="#br0" timeOffset="-168376.72">28149 10782 2210 0,'0'-10'33'0,"0"10"29"0,-3-15 11 16,3 15 11-16,3-17-5 0,1 3-2 16,-1 3-11-16,8-3 5 0,-2-5-7 0,7 5-10 15,2-4-2-15,-1 0-10 0,2 1-8 16,5-4-4-16,-1 3 0 0,0 1-40 15,4 2-46-15,-7-3-56 0,7 4-61 0,3-4-87 16,-4 0-177-16,1 4-3 0,-1 2-95 16,1-4-39-16</inkml:trace>
  <inkml:trace contextRef="#ctx0" brushRef="#br0" timeOffset="-167980.75">28886 10076 1663 0,'-6'-17'118'0,"-1"2"19"15,3 5 15-15,1 2 12 0,3 8 1 16,-3-11-9-16,3 11-25 0,-4-10-9 16,4 10-9-16,0 0-10 0,0 0-16 0,0 0 9 15,0 0 2-15,-16 27 5 0,12-9-4 16,1 4-5-16,3 7 5 0,0 4-3 16,0 8 0-16,0-1-8 0,7 14-2 15,-3 9-7-15,2-5-10 0,0-1-2 0,8-3 1 16,2 0-12-16,5-4-5 0,-5-4-5 15,11 0-4-15,-7-9-2 0,-1-3-3 16,-5-9-5-16,10-3 1 0,-8-7-1 0,-2-5 4 16,5 0 0-16,2-9-4 0,-5-1-4 15,7-1 3-15,4-9-9 0,0-11 1 0,6-11-1 16,-3-5-4-16,0-13 0 0,-3-18-7 16,-3-9 4-16,-5-3-4 0,-8-1-4 15,-2 19-2-15,-2-1 1 0,-7 12-6 0,3 8 4 16,0 8 0-16,0 4-4 15,-3 6 6-15,0 3-4 0,0 3-18 0,0 2-30 0,0 3-39 16,0 2-42-16,0 5-47 16,0 7-40-16,-3-9-53 0,3 9-57 0,0 0-59 15,0 0-138-15,0 0-13 0,0 0-270 16,0 0-292-16</inkml:trace>
  <inkml:trace contextRef="#ctx0" brushRef="#br0" timeOffset="-167698.43">29636 9851 2373 0,'3'-8'46'0,"-3"8"28"15,4-8 19-15,-4 8-5 0,0 0-4 16,0 0 1-16,0 0-6 0,0 0 8 0,0 0 22 16,7 24 16-16,-4-7 2 0,0 14 7 15,0 5 3-15,4 14 2 0,-1 4-7 16,5 0-1-16,-5 4-6 0,1 1-13 0,-1-8-5 15,5 5-8-15,-5-5-7 0,1-1-8 16,4-8-8-16,-5-9-5 0,4 0-7 0,-1-2-8 16,-1-12-34-16,-5 6-45 0,4-8-35 15,-1 0-30-15,-3-9-35 0,5 0-57 16,-8-8-56-16,0 0-59 0,0 0-63 16,3-25-121-16,-3 9-60 0,-3-8 39 15,-5-2-205-15,2-8-198 0</inkml:trace>
  <inkml:trace contextRef="#ctx0" brushRef="#br0" timeOffset="-167397.92">29707 10162 2061 0,'-8'-28'34'0,"5"6"27"0,-4 3 26 0,1 2 15 16,3 3 21-16,3 3-10 0,-3 0-15 15,-2 3-6-15,5 8-7 0,0-14-13 16,0 14-17-16,0 0 14 0,0 0 11 0,41 16-14 16,-17 1-3-16,-2 1 14 0,5 6 4 15,6 5 0-15,4 0-5 0,-7 4-8 0,7-2 7 16,-4-2-8-16,-10-5-11 0,1-2 0 15,-4-7-2-15,-1-1-1 0,-2-1-5 16,-4-2 1-16,1-3 20 0,-1-2 7 16,1-4 3-16,-14-2-6 0,27-12-11 15,-11-3-6-15,-5-5-5 0,2-5-6 0,-4-5-6 16,2-1-1-16,-5-2-1 0,-2-1-7 16,-1-3-8-16,0 5-8 0,0 1-22 0,-3 6-29 15,0 0-25-15,3 3-40 0,-3 3-42 16,4 2-44-16,-4 6-58 0,4-3-34 15,-1 6-64-15,0-5-113 0,1 1-75 16,5-1 44-16,2 1-160 0,-5-5-145 0</inkml:trace>
  <inkml:trace contextRef="#ctx0" brushRef="#br0" timeOffset="-167164.65">30423 9594 1969 0,'3'-12'100'0,"0"5"22"0,-3 7 15 0,4-15-3 15,-4 15-4-15,3-5-15 0,-3 5 4 16,0 0 19-16,0 0 6 0,6 38 10 15,-6-13 3-15,8 8 3 0,-5 17-3 0,3 9 2 16,-2-1-5-16,2 0-7 0,-3 9-11 16,11 9-6-16,-4-11-11 0,-7-2-14 0,8-3-5 15,-1 1-7-15,-1-7-11 0,2-1-4 16,-1-9-6-16,-1-4-12 0,-1-9-31 16,1-9-37-16,-2-2-33 0,-1-1-31 15,5-5-32-15,-5-10-66 0,-6-4-48 16,0 0-53-16,13-25-67 0,-10-1-50 0,-6-27-122 15,-3-7-34-15,-4-2 43 0,-1-13-191 16,-1 14-187-16</inkml:trace>
  <inkml:trace contextRef="#ctx0" brushRef="#br0" timeOffset="-166811.35">30507 9884 2093 0,'0'-22'94'0,"-5"3"16"0,2 6 16 16,3 1 5-16,-3 1-5 0,3 11-5 0,0-14-11 16,0 14-20-16,0 0-4 0,0 0-19 15,0 0 5-15,0 0-1 0,44 22-9 16,-25-2-10-16,5 14 2 0,6 6-7 0,-7 2 13 15,4 7-20-15,6-5 3 0,-3 5 1 16,0-8 3-16,-3 1-4 0,-1-3-6 16,-9-10 1-16,-1-4-7 0,-2-4-1 15,-1-4-2-15,1 1 8 0,-4-9-1 16,-4 0 19-16,5-2 3 0,-11-7-7 0,0 0-7 16,0 0 0-16,27-24-3 0,-18 7-7 15,-2-8 0-15,-7-2-10 0,3-11 3 0,3-13-5 16,8 1-2-16,-17-3 0 0,6 6-5 15,-3-12-2-15,4 18-6 0,-1-1 4 16,0 6-4-16,-6-4 7 0,6 2-8 0,-3 2-2 16,3 3 3-16,-3 5-17 0,3-2-36 15,-3 2-21-15,8 3-40 0,-8 8-29 16,0-4-44-16,0 7-54 0,3 2-27 16,-3-1-31-16,0 1-26 0,10 1-53 15,-4 4-58-15,5 0-5 0,-5 1-131 0,4 1-66 16</inkml:trace>
  <inkml:trace contextRef="#ctx0" brushRef="#br0" timeOffset="-166430.92">31212 9337 1660 0,'11'-5'39'16,"-5"-1"24"-16,-6 6 16 0,10-8 3 15,-10 8-1-15,0 0-13 0,0 0 10 0,0 0 10 16,0 0-4-16,38 25 5 0,-22-8 5 16,7 16-5-16,4 9 1 0,3-1 0 15,0 8-12-15,0-5-4 0,7 13 7 16,-7-11-17-16,3 0 0 0,-3-2-8 15,-3-1-7-15,3-5 1 0,-8-9-4 0,-1-7-27 16,-4-1-17-16,-1-10-10 0,-2 0-40 16,2-8-36-16,-2-6-49 0,-1-8-30 0,-4-6-37 15,-1-2-26-15,-5-16-3 0,0-2 18 16,-3-21 25-16,-3-1 45 0,0 2 51 16,-1 6 47-16,4 13 66 0,-4 9 60 15,1 4 27-15,0 6 18 0,0-1-1 16,0 8-2-16,3-1-12 0,0 13 17 0,-4-11 10 15,4 11 11-15,0 0 1 0,0 0-1 16,-23 49 7-16,2-6-4 0,9 8-5 16,-9 5 0-16,8 1-10 0,-1 1-14 0,5-4-14 15,-1 2-12-15,4-6-2 0,-2-7-13 16,5-10-3-16,0-2-31 0,-1-6-56 0,4-6-69 16,0-1-51-16,4-3-52 0,-4-5-73 15,0-3-158-15,0-7-159 0,0 0 59 16,0 0-274-16,0 0-272 0</inkml:trace>
  <inkml:trace contextRef="#ctx0" brushRef="#br0" timeOffset="-165745.83">28162 11459 2251 0,'-13'0'-4'0,"13"0"27"15,-17 6 28-15,17-6 13 0,0 0 6 16,0 0 4-16,0 0 7 0,0 0-3 16,27-39 5-16,11 14 13 0,1-7 17 15,4 0-19-15,1-4-6 0,-1 3-7 0,0-1-1 16,-2 5-8-16,-2-1-10 0,-9 6-8 16,-6 10-7-16,-5-4-1 0,-5 8 1 0,2 2-9 15,-5 0-2-15,-1-1 6 0,-4 1-6 16,-6 8-9-16,0 0-10 0,0 0 13 15,0 0-6-15,-46 39-3 0,5-14 3 0,-5-3-2 16,-7 9-6-16,-4-6-13 0,1 0 5 16,-1 1 2-16,4-1 6 0,2 0-8 0,15-7-3 15,9-5 6-15,4-4-5 0,6 1 1 16,7-4-9-16,3-5-5 0,7-1-1 16,0 0-25-16,47-11-38 0,-10 3-50 15,29-12-43-15,15-2-75 0,-1-6-84 16,13 3-210-16,-4 0 30 0,1 0 68 0,0 6-116 15,-3-5-53-15</inkml:trace>
  <inkml:trace contextRef="#ctx0" brushRef="#br0" timeOffset="-165244.29">29773 10930 1713 0,'0'0'115'0,"0"0"16"0,0 0 22 0,0 0 1 16,0 0 15-16,0 0-8 0,0 0 0 15,0 0-9-15,0 0-18 0,0 0-13 16,0 0-9-16,27-15-12 0,-5 1-4 0,2 6-12 16,-4-5-4-16,4 2-10 0,-5 1-11 15,-2 2-3-15,0 1-10 0,-4 0-6 0,0 2 1 16,-3-1-5-16,-10 6-6 0,14-1-3 15,-14 1-4-15,0 0 5 0,0 0-6 16,0 0 1-16,0 0-9 0,-20 26-1 16,0-15-2-16,-7 7 1 0,1-1-3 15,-14 5 5-15,-7 3-2 0,4 0 7 0,-4 0 9 16,13-1 7-16,4-10-6 0,7-2-1 16,3 1-1-16,3-2 3 0,1-4 0 0,2 2-9 15,5-3 3-15,-2-2 2 0,11-4-7 16,0 0 5-16,0 0-5 0,37-18-2 15,-3 1-1-15,23-2-2 0,3-9-2 0,0 3 2 16,-5 0-4-16,6 0 3 0,-11 3-10 16,-4 0 5-16,-8 5 0 0,-8 3 4 15,-11 3-3-15,1 4-6 0,-7 3-1 16,1-4 3-16,-4 2-2 0,-10 6-3 0,14-4-5 16,-14 4 3-16,0 0 5 0,0 0-4 15,0 0-1-15,0 0-11 0,-44 25-22 16,28-15-27-16,-2 1-26 0,1-3-24 0,8 0-30 15,-7 5-24-15,5-3-37 0,-2 1-41 16,-1-3-33-16,1 0-61 0,7 1-129 0,-1-1-24 16,0-2 51-16,0 2-120 0,1-4-61 15</inkml:trace>
  <inkml:trace contextRef="#ctx0" brushRef="#br0" timeOffset="-161847.45">21763 10112 1692 0,'-23'6'62'16,"9"1"8"-16,4-6 20 0,0 5 19 16,10-6 17-16,0 0 9 0,-14 5 9 15,14-5 0-15,0 0 3 0,0 0 2 0,0 0-3 16,57-19-12-16,0-5-18 0,23-5-8 15,6-10-13-15,4 6-5 0,8-10-7 0,-9 5-13 16,-9 2 0-16,1 3-13 16,-21 9-41-16,0 5-56 0,-4 1-58 0,-16 5-48 15,-3 9-41-15,-1-6-77 0,1 5-99 16,4-2-128-16,-5 7 34 0,-3-3-158 16,1 3-113-16</inkml:trace>
  <inkml:trace contextRef="#ctx0" brushRef="#br0" timeOffset="-161327.55">25063 9980 1869 0,'0'0'83'0,"-11"7"18"0,11-7 14 16,0 0 14-16,0 0 1 0,-3 7-13 16,3-7 16-16,0 0-7 0,0 0-7 0,0 0-6 15,60-7-3-15,-19-4-3 0,25 0-18 16,21-10-5-16,-1 2-11 0,7-5-4 0,1-1-3 15,-4 6-9-15,-16 2-9 0,-8 2-2 16,-6 0-9-16,-14 5 3 0,-5 0-6 16,-14 2-6-16,-1 1-15 0,-6 1 11 15,-3 5-8-15,-4-2-11 0,-13 3 11 16,0 0-9-16,0 0 2 0,0 0 2 0,0 0-11 16,-36 28 3-16,2-14-4 0,-19 1 17 15,-4 3-8-15,-3-3-5 0,0-1-6 0,-7 1 5 16,1 1 2-16,3-7 4 0,3 4 0 15,12-5 0-15,9-4-5 0,9-1 5 16,10 0-5-16,-3 0-3 0,9-3-13 0,14 0-41 16,-23 1-35-16,23-1-30 15,0 0-21-15,0 0-32 0,0 0-34 0,0 0-43 16,53-7-45-16,-26 4-111 0,-1 3-41 16,1 0-203-16,-3 0-145 0</inkml:trace>
  <inkml:trace contextRef="#ctx0" brushRef="#br0" timeOffset="-158546.47">28439 12787 1927 0,'-30'-7'46'0,"7"-1"21"0,0 2 16 15,-1 2 3-15,1 1-10 0,0 6-1 0,0 1 5 16,-4 7-13-16,0 3 11 0,-13 11 1 15,7 9 9-15,0 7-10 0,3 8 13 16,6 19-8-16,4 1-8 0,4 6-4 16,9-12 13-16,3 2-22 0,11-4 2 15,6 3-8-15,8 3-1 0,6-17-3 0,-5-2-5 16,11-6 3-16,5-2-7 0,-2-9 6 16,4-5-2-16,-4-11-9 0,-2-5-12 0,10-4 9 15,-11-6-3-15,-3-3-8 0,10-4-10 16,-7-3 16-16,-3-5-7 0,-3-3-9 15,-4 1 2-15,-7-3-3 0,-2 3 1 0,-4-4 3 16,-4 4-12-16,2-1 7 0,-2-4 11 16,1 4 4-16,-7 1-2 0,3-1 7 0,-6 0 3 15,3-1-11-15,0-1 2 0,3 0-5 16,0-3 4-16,8-2-6 0,2-2-10 16,14-8 2-16,6 0 3 0,0 2-10 0,4 8 7 15,-7 3-9-15,-4 6 1 16,4 4 1-16,0 2-3 0,-9 6-2 0,1 1 1 15,2 6-1-15,0-2 5 0,-1 10-9 16,0 3 6-16,0 7 0 0,-2 4 2 0,5 11 1 16,-9-2-1-16,-7 0-4 0,-3-2 7 15,2 4 5-15,-2-4-19 0,-4 0-38 16,8-1-37-16,-5-6-48 0,-3-2-43 0,4-6-30 16,3-2-36-16,-3-8-54 15,-1-4-81-15,-6-3-113 0,14-3 16 0,-1-6-174 16,-3-4-142-16</inkml:trace>
  <inkml:trace contextRef="#ctx0" brushRef="#br0" timeOffset="-158246.47">29556 13162 1919 0,'17'-21'57'0,"-7"2"26"0,3 2 12 0,-3 3 5 16,0 3 6-16,3 1-6 0,-3-1-9 16,1 7-10-16,5 1-1 0,-16 3-13 15,36 7 2-15,-15 0 1 0,9 14-3 0,-7 0 0 16,7 12 13-16,-6 9-10 0,-5 2 5 15,-5 4-2-15,-4-3 4 0,-7 0-10 16,-3-8-3-16,-3 2-7 0,-7 10 7 16,-1-5-3-16,-5-8 7 0,-1-6 11 0,-2-8 4 15,-5-3 6-15,-6-2 1 0,3-9-6 16,-3-4-13-16,-3-8-2 0,-7-3-4 16,7-7-11-16,-11-9-5 0,1-8-4 15,10-1-4-15,3-2-9 0,7-7-3 0,2 4-10 16,8 2-19-16,10 6-38 0,6-4-41 15,4-2-46-15,10-8-48 0,9 1-47 0,4-1-56 16,0 3-82-16,23-10-131 0,-6 15-48 16,20-5 56-16,-4 1-176 0,1 1-153 15</inkml:trace>
  <inkml:trace contextRef="#ctx0" brushRef="#br0" timeOffset="-157577.75">30330 12566 2005 0,'6'-8'98'0,"-3"0"32"0,-3 8-3 15,4-10 4-15,-4 10-11 0,0 0-19 0,0 0-16 16,0 0-4-16,0 0 21 0,0 0 4 16,3 37 1-16,-6-14 7 0,3 4-9 0,0 8 2 15,0 5-9-15,3 13 3 0,0 4-10 16,1-3 1-16,-4 7-10 0,7-1-3 16,-4 0-5-16,3 1-2 0,1-4-4 0,0-2-7 15,-4-3 1-15,1-9-4 16,-1-8-4-16,3-2-5 0,-6-7-6 0,4-2-6 0,-1-7 3 15,-3 3 0-15,3-7-2 16,-3-1 15-16,4-2 24 0,0 0 28 16,-4-10-2-16,0 0-13 0,0 0-9 0,0 0-10 15,0 0-3-15,0 0-5 0,-21-45-11 16,15 20-5-16,-1-8 2 0,-7-14-12 0,1-6-3 16,0 3-3-16,3-3-6 0,0 2-4 15,-4-2-1-15,8 0-6 0,3 10 0 16,-1 4 5-16,1-11-6 0,3 5-1 0,0-10-2 15,3 10-4-15,-3 4 0 16,4-10 0-16,2 8 2 0,1 11-6 0,6-17-4 0,-3 15 2 16,3 6-4-16,-2 6-4 0,-2-1 1 15,1 5 1-15,4 0-3 0,-1 10-4 16,4 0 1-16,-4 3 0 0,4 5-3 16,-17 0-1-16,40 14 6 0,-17 2 0 15,1 4 4-15,3 19 3 0,-2 4-1 0,-1 5 2 16,-4 2-1-16,-3 2-1 0,0 5 3 15,-8 4 6-15,5-4-5 0,-1 0 3 0,-3-1 0 16,-3-1 0-16,3-9 0 0,-4-3-3 16,-2-12 2-16,2-6 5 0,-6-6-4 15,4 2 5-15,-1-6 13 0,-3-2 15 0,4-5 9 16,-4-8-2-16,0 0-3 16,0 0-3-16,0 0-1 0,0 0-11 0,0 0 0 15,-7-39-10-15,0 27 6 0,0-3-3 16,-2-1-9-16,-2 2-1 0,-2-1-8 15,-3 1 2-15,-1 3-2 0,-3 1-6 0,-7 2-6 16,1 4 1-16,-1-2-4 0,0 4-10 16,1 2-5-16,-1 0-21 0,0 0-13 0,3 2-26 15,2 1-29-15,-2 1-48 0,4-1-32 16,7 0-37-16,-1 2-44 0,4 2-59 16,4-4-95-16,6-3-187 0,0 0 29 15,0 0 68-15,0 0-276 0,36 7-287 16</inkml:trace>
  <inkml:trace contextRef="#ctx0" brushRef="#br0" timeOffset="-157296.72">31160 12780 2418 0,'-7'-14'101'0,"7"3"14"0,-4 1 14 15,1-1 0-15,3 11 1 0,3-19-19 16,1 9-2-16,3-8-10 0,6 1-17 0,7-6-2 15,-1 1-9-15,8-1-7 0,14-7-5 16,-5-2-9-16,4 4-5 0,-4 0-13 16,5 3 11-16,-8 3-13 0,-6 7-23 15,-4 1-34-15,-3 3-51 0,-3 1-42 16,-1 0-41-16,-3 5-51 0,-2-2-31 0,-1 1-39 16,-10 6-62-16,0 0-116 0,0 0-213 15,0 0-167-15</inkml:trace>
  <inkml:trace contextRef="#ctx0" brushRef="#br0" timeOffset="-157059.52">31453 12397 2003 0,'0'0'69'0,"0"0"28"0,-13 3 15 16,13-3 4-16,0 0 8 0,-10 8-16 15,10-8-8-15,-4 14 6 16,8 1 16-16,-4 3 2 0,0 10 5 0,3 9 0 16,7 18-4-16,-4 0 9 0,1-1-4 15,3 3-7-15,-3 2-4 0,3-4-9 0,-4 2-11 16,-2-4-5-16,3-3-8 0,-1-10-11 15,-3-8-4-15,1 1-2 0,-4-8-6 16,3-5-2-16,0-2-9 0,-3-4 1 0,0-2-6 16,4 1-9-16,-1-2-26 0,-3-11-71 15,0 0-55-15,0 0-59 0,0 0-51 0,0 0-71 16,0 0-83-16,0 0-200 0,-13-28 37 16,13 28 48-16,-4-22-203 0,4 5-189 15</inkml:trace>
  <inkml:trace contextRef="#ctx0" brushRef="#br0" timeOffset="-156180.28">22480 11733 2117 0,'-21'1'97'0,"5"-1"41"16,5 3 14-16,11-3 10 0,0 0 13 15,0 0-11-15,-22-11-17 0,22 11-10 0,10-14-16 16,7-5-13-16,22-12-16 0,7-1-5 15,25-8-10-15,9-3-5 0,16 1-4 16,-3 7 1-16,8-2-10 0,-11 5-1 0,-14 7-10 16,-12 6-1-16,-11-1-5 0,-13 9-9 15,-10 3-11-15,-6-1 3 0,-5 1 0 16,-8 8-6-16,-11 0 1 0,0 0-3 16,0 0 3-16,0 0-5 0,-54 31-6 0,0-8-1 15,-6 2-2-15,-22 4 3 0,-2-1 8 16,-3 5-1-16,0-6 0 0,2 2 5 0,1 3 7 15,4-7 5-15,20-7 9 0,3-1 1 16,14-5 1-16,6-2 7 0,10-3 8 0,4-3-2 16,7 0 2-16,-5-1-13 0,21-3-7 15,0 0-3-15,-20-8-2 0,20 8-15 0,17-20-22 16,-1 5-21-16,22-10-36 0,8 0-46 16,8-3-56-16,22-8-65 0,4 7-56 15,10-3-88-15,-3 7-195 0,6 0 3 16,-3 3 68-16,4 5-276 0,-18 6-259 15</inkml:trace>
  <inkml:trace contextRef="#ctx0" brushRef="#br0" timeOffset="-155664.15">25082 11512 2367 0,'-13'3'128'0,"13"-3"29"15,0 0 12-15,-17 5 17 0,17-5 4 16,0 0-8-16,0 0-9 0,0 0-19 0,0 0-23 16,0 0-11-16,38-27-14 0,8 6-11 15,11 0-11-15,6 0-7 0,4-1-8 16,13-4-7-16,4 3-1 0,-18 1-7 16,-3 4-14-16,-3-1 0 0,-7-1 0 0,-9 8-5 15,-14 1-5-15,-3 1-5 0,-11 6 1 16,1-2-5-16,-4 3-16 0,-13 3 6 0,0 0-1 15,0 0 2-15,0 0 0 0,-33 25-6 16,6-8-3-16,-16 8 2 0,-1 0-1 0,-2 0-1 16,3 6 1-16,2-5 3 0,-2-1-3 15,13-11 0-15,7 1 0 0,7-7-7 16,5-2 2-16,4 1-11 0,7-7-37 16,0 0-47-16,37-15-45 0,-4 2-58 15,21-8-63-15,-4-5-97 0,6 0-179 0,1 1-11 16,0-6 66-16,-4 6-274 0,1 0-246 15</inkml:trace>
  <inkml:trace contextRef="#ctx0" brushRef="#br0" timeOffset="-154990.35">28703 14452 2211 0,'0'0'25'0,"0"0"25"0,0 0 25 16,0 0 16-16,-33-11-2 0,33 11 15 15,0 0-4-15,-7-11-7 0,7 11-10 0,7-21-6 16,13-1-12-16,13-7-15 0,17-5-8 16,20-7 7-16,6-1-11 0,-3 0 13 0,1 8-19 15,-20 6-1-15,-8 6-14 0,-13 6 14 16,-3 4-4-16,-9 2-10 0,-5 3 3 15,-10 3-11-15,-6 4 4 0,0 0 3 16,0 0-4-16,-25 25 6 0,-16-1 7 0,-9 2-9 16,0 3 8-16,-16 9 13 0,-4-6 10 15,-4 5 9-15,4 1 5 0,0-6 8 16,-4 4 9-16,19-10 4 0,-2 2 2 0,10-7 2 16,13-5-2-16,8-3 0 0,6-3-6 15,3-2-2-15,4-1-5 0,-1-4-4 0,14-3-9 16,0 0-6-16,0 0-10 0,30-32-9 15,18 1-11-15,21-6-45 0,4-1-46 16,11 1-49-16,9-1-62 0,7 2-60 16,1-6-99-16,2 2-188 0,6 8-47 15,1-5 57-15,-3 6-259 0,-3 5-265 0</inkml:trace>
  <inkml:trace contextRef="#ctx0" brushRef="#br0" timeOffset="-154463.28">31396 13647 2297 0,'-20'3'52'16,"3"-1"32"-16,8 1 26 0,9-3 15 16,0 0 5-16,-18 3 17 0,18-3 8 15,0 0-12-15,0 0-7 0,0 0-21 0,0 0-10 16,0 0-13-16,38-38-5 0,-12 20-12 16,18-1-6-16,-5 1-4 0,5-6-17 0,-7 8 3 15,-7 0-7-15,0 2-10 0,-8 3-2 16,-5 4 3-16,1-4 0 15,-5 7-4-15,-1-3-9 0,-4 2-11 0,-8 5 3 16,0 0-7-16,0 0-3 0,0 0 5 16,0 0-3-16,-24 30 5 0,4-15-2 0,-7 5-8 15,-16 6 2-15,4-1-3 0,-5 0 10 16,10-4 8-16,4-6-7 0,11-1 5 16,-1-3 6-16,2-1 9 0,9-2 2 15,-4-4 0-15,5 2 9 0,8-6-9 0,0 0-7 16,0 0 3-16,0 0-8 0,41-30-1 15,-11 13-4-15,13-4-3 0,0-4-15 16,4 3-20-16,-10 4-25 0,-4 1-32 16,-6 2-30-16,3-3-19 0,-7 5-31 0,-7 4-23 15,2-1-26-15,-9 3-57 0,-2-1-43 16,-3 3-90-16,-4 5-118 0,0 0 34 0,-17-8-152 16,17 8-131-16</inkml:trace>
  <inkml:trace contextRef="#ctx0" brushRef="#br0" timeOffset="-150863.72">23093 12662 1839 0,'-30'-7'3'0,"3"2"32"15,14 0 22-15,-4 1 22 0,4-3 23 16,3 3 28-16,10 4 7 0,-17-10 19 0,17 10 2 16,-13-5-5-16,13 5-12 15,-7-7 4-15,7 7-5 0,0 0-2 0,0 0-4 0,20-11 0 16,10 5 0-16,10 2-6 0,23-8-3 16,34-4-5-16,7-2-7 0,9-1-14 15,13-1-7-15,-3 1-9 0,11-2-4 16,-10 6-7-16,-4-2-13 0,-7 3-5 0,-14 6-2 15,-22 2-9-15,0 1-2 0,-24 3-2 16,-16-2-2-16,-7 4-13 0,-7-1-3 16,1 1 0-16,-4 0 0 0,0 0 0 0,-3 0 1 15,-17 0-5-15,19 5-5 0,-19-5-2 16,0 0 2-16,0 0-2 0,-33 17 4 0,-4-7 1 16,-26 5-6-16,-30 6-4 0,-7 1 5 15,-20 3-3-15,-3-3 2 0,-4 1-3 0,1-1-6 16,2-4 5-16,7 0-2 15,7-1-1-15,7-2 4 0,26-3 11 0,7-2 10 16,13 3 11-16,11-8 14 0,13-1-9 16,6 2 3-16,7-5-1 0,-4 3-9 0,11-2-1 15,13-2-4-15,-23 0 1 0,23 0-8 16,0 0-3-16,0 0 1 0,0 0 2 16,99-14-3-16,-4 1-9 0,14-5-1 0,18-4-1 15,7 0 6-15,32-3-4 16,-33 0-5-16,-2 4 4 0,-12 0-9 0,-9 2-21 15,-7 2-16-15,-26 3-30 0,-23 7-33 0,-11 0-34 16,-10 5-22-16,-6-7-28 0,-7 8-25 0,-7 1-29 16,-3 0-55-16,-10 0-76 15,0 0-127-15,0 0-78 0,0 0 58 0,-60 1-358 16,30-1-354-16</inkml:trace>
  <inkml:trace contextRef="#ctx0" brushRef="#br0" timeOffset="-150178.59">14783 12291 2657 0,'0'-11'136'0,"0"1"30"15,0 10 12-15,0-15 12 0,0 15-9 16,0 0-10-16,-3-14-11 0,3 14-16 0,0 0-8 16,0 0-20-16,0 0-10 0,0 0-4 15,0 0-2-15,0 0 1 0,6 49-4 0,0-23 2 16,2 8-11-16,-2 18-4 0,7 1-2 15,-6 0-3-15,0 4-9 0,3-2-9 0,-4-3-1 16,11 1-5-16,-7-3-9 0,0-13-6 16,0-2-32-16,-3-5-43 0,3-5-48 15,-4-2-46-15,1-7-20 0,-3-2-52 0,-1-10-64 16,0-1-57-16,-3-3-31 16,0 0-25-16,0 0-58 0,0-32-63 0,-6 17 17 0,-1-9-260 15,7 5-233-15</inkml:trace>
  <inkml:trace contextRef="#ctx0" brushRef="#br0" timeOffset="-149846.4">14906 12716 2158 0,'3'-8'17'0,"-6"0"22"16,3 8 20-16,0 0 2 0,-3-16 9 0,3 16-4 16,0 0 2-16,6-12-13 0,4 6-7 15,4-1 4-15,-1-2-5 0,1-1-3 16,2-3 7-16,1 1 6 0,-4 2-1 0,4-5-2 16,2 0 15-16,-2 2-15 0,7-4 9 15,-11 2 3-15,4 1-14 0,-4 0 4 0,1-1 1 16,-1 3 2-16,-7-4 3 0,5 2 5 15,5-4-3-15,-10 3-7 0,2 0 9 16,2 1-3-16,-4-3 13 0,-3 6 3 16,4-3 3-16,-3 3 14 0,-1 1-1 0,-3 10 3 15,0-15-11-15,0 15-11 0,3-14-9 16,-3 14-3-16,4-8-10 0,-4 8-12 16,0 0-6-16,0 0 2 0,0 0-4 0,0 0 1 15,19 37-8-15,-19-17 0 0,7 5-1 16,0 1-5-16,3 10 4 0,-4-1 4 0,1 15 1 15,3-3-4-15,0 2-4 0,-3-12 0 16,3-5-12-16,3-1-44 0,-2 1-42 16,1-6-52-16,-2-2-39 0,4-9-46 15,-1-4-52-15,-2-5-41 0,1-3-34 0,-12-3-32 16,27-13-64-16,-11-2-36 0,5-2-335 16,-4-1-294-16</inkml:trace>
  <inkml:trace contextRef="#ctx0" brushRef="#br0" timeOffset="-149544.62">15676 12587 2348 0,'17'-17'29'16,"-7"-1"50"-16,-4 7 38 0,4 0 19 15,-6 6 7-15,3-4-11 0,-7 9-10 0,0 0-16 16,9-4-1-16,-9 4-11 0,13 18 6 16,-2 4-2-16,-5-2-9 0,4 5 1 0,1 5-5 15,-5 2-7-15,7 17-16 16,-5-12 1-16,-2-5-5 0,4 0-7 0,-1-4-3 0,-1-6-11 16,-5-4 8-16,0 0-9 15,4-8-8-15,-4-6-13 0,-3-4-11 0,0 0-8 16,0 0-9-16,-13-47 2 0,-11 0-8 15,-6-21-8-15,0-13-12 0,-16-1-10 16,-1-5-8-16,0-1 5 0,1 6 5 0,-5 5 4 16,12 14 5-16,9 21 12 0,-4 5 2 15,11 6-5-15,7 13 0 0,-8 6 3 0,11 6-1 16,-1 6 4-16,14 0 7 0,-20 14-5 16,17-3-22-16,6 7-37 0,11 3-37 0,13 1-33 15,9 10-25-15,15-7-21 0,4-1-19 16,13-10-8-16,-2-2-8 0,1-6-27 15,-10-6-12-15,-8-3-349 0,19-7-118 16</inkml:trace>
  <inkml:trace contextRef="#ctx0" brushRef="#br0" timeOffset="-148727.58">16263 12033 1751 0,'6'-24'-42'0,"-6"5"38"0,0 4 26 16,-3 2 22-16,0 2 5 0,-4 7 10 0,1 2 12 16,6 2 9-16,0 0 2 0,-38 13 2 15,19 1 9-15,2 4-3 0,-13 12-1 16,0 5-1-16,3 5 3 0,11-1 0 0,2-3-14 15,1-4-9-15,7-1-2 0,2-5 2 16,4-2-4-16,4 1-14 0,-1-3 8 16,3-5-8-16,4-6-1 0,4 1 2 15,-1-7-3-15,4-3-12 0,-17-2 0 0,46-18 4 16,-16 0-18-16,8-8 2 0,-8 1-1 16,0-7 5-16,-11 4-4 0,-2 3-8 0,-7 3 3 15,-1-2 30-15,-1 5 18 0,-5 4 7 16,4 2 3-16,-1 1-2 0,-3 2-12 15,-3 10-8-15,4-10-7 0,-4 10-1 0,0 0-3 16,0 0-4-16,0 0-5 0,-4 47 3 16,11-19 5-16,-7 8 3 0,0 20-1 0,4 5 5 15,-4 3-8-15,3 4 8 0,0-3-10 16,-3 2-2-16,7-2-1 0,-4 0-5 0,-3-5 3 16,0-6-8-16,0-8-1 0,0-11-2 15,3-5 3-15,-3-5 6 0,0-2-5 16,0-7 0-16,-3 2-2 0,-7-5-6 15,7-5 2-15,-7-1-5 0,0-4 2 16,10-3-6-16,0 0-9 0,0 0 1 0,-40-13-8 16,33 1 1-16,3-3-5 0,-2-8-4 15,6-2 3-15,6-11-3 0,5-15-1 0,8-2 0 16,12-9 2-16,5-4-2 0,8 2 6 16,-8-1 0-16,7 1 1 0,1 6-3 0,-4-3 0 15,-13 9 0-15,-4-2 1 0,4-12 7 16,-11 7-5-16,-2-2 2 0,-7-3 0 15,-1 3-6-15,-3 3 9 0,-6 6 0 0,0 8-7 16,3 15 11-16,0 4-2 16,-3 4-2-16,-1 7-11 0,1 3 5 0,3 11 0 15,-3-8-1-15,3 8 1 0,0 0-1 16,-11 29-3-16,8-6 4 0,3 7-1 0,0 4-4 16,6 16 6-16,5 6 7 0,2 4-1 15,4 12 1-15,-1-3 0 0,8 5-2 0,-11-12-2 16,4 11 0-16,-1-3 4 0,4-15 2 15,-6-5 6-15,2-9-7 0,2-5 2 0,-9-11 0 16,-2-5 4-16,-1-5 45 16,-6-2 18-16,3-11-3 0,-3-2-8 0,0 0-11 15,0 0 1-15,-16-43-2 0,10 14-13 16,-5-6-3-16,5-15-3 0,2 7-5 16,1 6-2-16,6-1 0 0,1 1-7 0,2 2 2 15,2 0-6-15,-2 10-1 0,-3 2-8 16,4 3-5-16,2 5-1 0,5 5 6 0,-1 3-8 15,1 3 2-15,2 8 5 0,1 1-2 16,-1 4 7-16,2 9-3 0,2 2-9 0,-1 5-33 16,2 12-38-16,2 4-59 0,-10-7-59 15,1-2-72-15,-4-3-55 0,-4-8-76 0,11-4-175 16,-4-5-3-16,0-7 61 0,4-5-334 16,-4-3-332-16</inkml:trace>
  <inkml:trace contextRef="#ctx0" brushRef="#br0" timeOffset="-148578.83">17596 12225 2548 0,'10'-16'84'16,"0"9"13"-16,0-5 0 0,-3 2 1 16,0 2-18-16,-1-2-4 0,1 3-15 0,3-7-11 15,3 7-33-15,0-5-63 0,4-1-62 16,7 1-75-16,-5-5-93 0,11-5-164 16,3-6 9-16,5-2-156 0,2 0-86 0</inkml:trace>
  <inkml:trace contextRef="#ctx0" brushRef="#br0" timeOffset="-148263.56">18226 11651 1817 0,'0'0'98'0,"0"-8"6"0,0 8-6 16,0 0 7-16,0 0 1 0,-47 12-5 15,17 3-8-15,-10 10-8 0,-2 5 6 16,4-4-15-16,-2 10-4 0,10-3-5 0,4-2-3 16,9 5 9-16,11-8-7 0,-1-2 2 15,10-1 4-15,4 0-11 0,6 4 13 0,7-4-2 16,17 5-5-16,-1-3 6 0,4-2 4 15,7-2-2-15,-1-7-7 0,-5 2-12 16,-4-5 2-16,-1-1 2 0,-6 1-1 16,3-1-12-16,-9-1 9 0,-8-1-7 0,1-3-3 15,-4 3-1-15,-2 2-1 0,-2 1-1 16,-2 2 2-16,-10 0-6 0,-4 8-1 16,-6 4-8-16,-17 8 10 0,0 5-18 0,-3-2-7 15,-8-3-23-15,2-2-31 0,2-1-24 16,10-13-19-16,0-3-36 0,10-7-36 0,1-3-51 15,2-6-35-15,-2-7-34 0,7-6-31 16,1 1-38-16,8-9-61 0,8-1-38 0,1-6-217 16,4-4-156-16</inkml:trace>
  <inkml:trace contextRef="#ctx0" brushRef="#br0" timeOffset="-148013.33">18579 11959 2012 0,'17'-19'114'0,"-10"1"23"16,-1 4 23-16,-3 3 1 0,-3 4-4 15,0 7-4-15,4-14-14 0,-4 14-17 0,0 0-5 16,0 0-27-16,0 0-7 0,0 0 8 16,0 0-10-16,0 0-2 0,0 0-2 15,-43 25-3-15,33-11-8 0,-1-3-11 0,5 10 5 16,-1 2-4-16,4 4-10 0,0 1 2 16,3 2-13-16,3 6 3 0,10 10 12 0,11 0-6 15,-1-2-15-15,7-9-23 16,4-2-27-16,5-6-36 0,-5-9-50 0,-1-11-35 0,-3-4-34 15,0-8-47-15,3-6-46 0,11-15-26 16,-11-5-30-16,-3-9-23 0,-3-7 4 16,-8-6-361-16,-5-7-199 0</inkml:trace>
  <inkml:trace contextRef="#ctx0" brushRef="#br0" timeOffset="-147029.65">18990 11672 2074 0,'-8'-54'60'0,"2"11"57"0,-4 13 53 0,7 7 18 16,-8 2 2-16,8 7-7 0,0 3-18 15,3 3-13-15,-6-1-24 0,6 9-15 0,0 0-4 16,0 0-14-16,0 0-17 0,0 0-1 15,9 38-15-15,5-9 4 0,5 20-2 0,-1 2 4 16,5 20-5-16,7-1-4 16,-14 3 5-16,14-1-7 0,-16-14-4 0,9 13 1 15,-6-15-5-15,3-1-6 0,3-7-4 16,-3-7-7-16,-4-7 0 0,-5-9 3 16,-8-5 1-16,4-6 13 0,-4-3 0 0,0-6-5 15,-3-5-1-15,0 0-7 0,0 0 2 16,-19-34-6-16,-2 9-7 0,5-14-2 0,2 2-3 15,-6-8-6-15,7-3 3 0,0-2-4 16,6 3-2-16,0 5-2 0,7 4-3 0,0 2 5 16,0 2-4-16,14 0-1 0,-4 5-5 15,-4 4-2-15,8 0 3 0,-1 6-1 0,4 2-1 16,-4 9-8-16,3-1 1 16,5 8 6-16,-1 2-7 0,-1 10 9 0,5 6 2 15,0 5-5-15,2 11 1 0,1 8-7 16,-8-2-37-16,2-2-25 0,-4-5-35 15,-4-7-50-15,-7-1-41 0,5-5-23 0,-8-3-19 16,4-7-29-16,-1-2-17 0,4-7 12 16,-10 0 26-16,0 0 23 0,23-11 27 0,-9-3 22 15,2-5 31-15,11-16 38 0,3-1 46 16,0 5 42-16,0-6 30 0,0 4 33 0,0-2 25 16,-3 7 14-16,-11 6 16 0,1 4 0 15,-4 1 0-15,1 7-6 0,2-1-13 16,-5 7-11-16,-5 0-13 0,-6 4 6 0,23 8-10 15,-16 3-3-15,0 3-1 16,-7 3-11-16,0 4 7 0,0 2-3 0,-7-3-16 16,4-1 4-16,-1-2-3 0,-6 2-3 15,7-6 0-15,0-5 6 0,-4 1-6 0,1-8-3 16,6-1-15-16,0 0-3 0,0 0-7 16,-17-14-11-16,17 2-14 0,0-5-4 0,3-1 2 15,0-5 6-15,11 3-3 0,-4-1 3 16,-4 4 3-16,4 3 2 0,1 2 6 15,-2 4-1-15,1 3 5 0,4 3 2 0,-14 2 6 16,33 8 10-16,-16 6-1 0,6 4 23 16,-3 0 0-16,4 6-5 0,9 2 9 15,-6-1-6-15,-5-1-1 0,2-4-4 16,-4-7-2-16,-4-1 17 0,5-6-4 0,-4 2-5 16,-1-8 10-16,1-1-2 0,-1-6-1 15,-2 1-14-15,9-6 2 0,-6-6-6 0,-1 3-11 16,1-2 10-16,0-1-10 0,-7 4 3 15,0 3 1-15,-1-3-1 0,5 8 0 16,-7-2 1-16,2-3-10 0,2 7 6 0,-8 0 0 16,7-2-7-16,-10 6 7 0,17-4-1 15,-10-3 4-15,5 6 8 0,2-9-3 0,2-4-9 16,11-3-2-16,6-9-4 0,8-7 5 16,-1-2-2-16,-4-5-3 0,1-1 6 15,-4-3 2-15,-13-3 1 0,1-3-7 16,-12-9 4-16,-9 0-3 0,0 2 0 0,-6 1 11 15,-5 16 9-15,5 5 20 0,-4 7 0 16,-4 9-8-16,5 4-5 0,-7 9 5 0,-2 6-5 16,18 0 10-16,-43 25-3 0,13 7 1 15,0 11-1-15,13 6 1 0,4 1-6 16,3 1 0-16,14-2 4 0,-1 2 0 0,7-1-5 16,7-1-4-16,2-8 3 0,8-5-1 15,-10-9-1-15,6-6-3 0,0-9-13 0,4-2-52 16,-11-10-70-16,11 0-99 0,-3-7-98 15,-1-4-158-15,1-2-124 0,-8 1 57 16,-5 2-362-16,-5-1-374 0</inkml:trace>
  <inkml:trace contextRef="#ctx0" brushRef="#br0" timeOffset="-146412.72">15077 13777 2659 0,'0'0'80'0,"-11"-7"19"0,11 7 8 16,0 0 5-16,3-18-4 0,-3 18-4 15,21-22-8-15,2 4-7 0,20-10-9 16,1-1-12-16,29-10 2 0,0 3-18 0,4-3-4 16,2 3-7-16,-5 6 0 0,-17 5-5 15,-11 5-4-15,-6 6-5 0,-13 6 5 0,-7 0-13 16,-7 3 5-16,1 5-3 0,-14 0 0 15,0 0-1-15,-3 13 0 0,-14-1 4 16,-10 5-1-16,-13 11-8 0,-3-3-4 0,-4 1 5 16,-7 5 3-16,5-3 1 0,2 2-3 15,1-5 5-15,-5-5-1 0,18 0-10 16,3-3-2-16,0-5 3 0,13-2-1 0,1-3-13 16,6 1-14-16,3-5-52 0,7-3-52 15,0 0-43-15,0 0-49 0,0 0-45 16,47-32-75-16,-4 7-188 0,7 0 41 0,23-8 66 15,14-2-184-15,6-1-97 16</inkml:trace>
  <inkml:trace contextRef="#ctx0" brushRef="#br0" timeOffset="-146046.18">18196 13155 1986 0,'0'0'240'16,"0"0"7"-16,0 0-23 0,0 0-8 0,0 0-8 15,57-30-17-15,-14 5-15 0,4-9-18 16,16-2-17-16,-7 6-1 0,-2 0-16 16,3 1-12-16,-10 4-10 0,-7 0-11 0,-14 11-9 15,1 2-4-15,-14-1-14 0,4 6-4 16,-4-1-18-16,-3 4-7 0,-3-2-32 0,-7 6-21 16,0 0-44-16,0 0-46 0,0 0-53 15,-30 14-40-15,16-5-55 0,-9 0-60 16,-3 2-101-16,-1 2-108 0,0 1 54 0,4-3-272 15,-4 3-235-15</inkml:trace>
  <inkml:trace contextRef="#ctx0" brushRef="#br0" timeOffset="-136428.9">22786 13783 2267 0,'0'0'107'16,"0"0"18"-16,-20 0 10 0,20 0 10 15,0 0-3-15,0 0-7 0,0 0-4 0,0 0-1 16,0 0-17-16,0 0-4 0,0 0 9 16,63-9-8-16,14 1-5 0,26-3-1 0,11-4-10 15,6 2-9-15,10-2-3 16,-4 5-8-16,1-2-2 0,-10-1-5 0,-14 8-8 15,-26-2-6-15,-10 1-2 0,-17 5-5 16,-14-2-9-16,-2 0-2 0,-8 1-6 16,-6 2 4-16,0-3-7 0,-3 1 1 0,-1-2-5 15,-16 4-4-15,27-1 4 0,-27 1-10 16,21-3-24-16,-21 3-12 0,16-3-30 0,-10 3-40 16,-6 0-45-16,0 0-44 0,11-1-61 15,-11 1-67-15,0 0-81 0,0 0-163 0,0 0 35 16,0 0-294-16,-27-17-300 0</inkml:trace>
  <inkml:trace contextRef="#ctx0" brushRef="#br0" timeOffset="-135511.52">15093 14547 2432 0,'3'-10'81'0,"0"3"29"0,-3 7 32 16,0-15 17-16,0 15-1 0,0-10-5 15,0 10-1-15,0 0-13 0,0 0-8 16,3-14-13-16,-3 14-4 0,0 0-5 0,0 0 8 16,0 0 4-16,0 0 2 0,0 0 1 15,0 50-12-15,8-29 4 0,-5 1-13 0,0 6-12 16,1 5-6-16,-1-1 1 0,3 3-17 16,-3 0-6-16,5 1 1 0,-5-3-1 0,4 0-10 15,-4-2-15-15,0-3-37 16,3-3-44-16,2-6-34 0,-2 3-49 0,1-6-32 15,-4-7-72-15,-6-3-96 0,3-6-101 16,0 0-187-16,-17-22 62 0,4-6 53 16,-4 0-309-16,-9-16-295 0</inkml:trace>
  <inkml:trace contextRef="#ctx0" brushRef="#br0" timeOffset="-135343.43">14792 14580 2409 0,'-9'-10'65'0,"-4"5"36"0,9-2 24 0,4 7 6 16,-10-11-5-16,10 11 1 0,-6-7-7 0,6 7-18 15,0 0-11-15,6-20-16 0,8 9 2 16,8-1-4-16,9-5 2 0,19-4-12 16,-4-1-18-16,4 7-48 0,-10 1-47 15,-7 3-56-15,-6 4-38 0,0 1-56 0,-10 5-51 16,-4 2-82-16,-7 5-155 0,2 3 48 16,-8 7-169-16,0 3-108 0</inkml:trace>
  <inkml:trace contextRef="#ctx0" brushRef="#br0" timeOffset="-134745.62">14886 15177 1811 0,'-7'21'36'16,"1"-7"32"-16,-1-3 27 0,4-1 16 0,3-10-3 0,0 8-4 15,0-8-7-15,0 0-7 0,26 0-9 16,-26 0-13-16,57-14-1 0,-10-4-10 16,13-4 1-16,0-6-12 0,10-9-30 0,-4-1-38 15,-2 1-15-15,-17 5-7 16,-8-3-13-16,-2 2 9 0,-7 1 1 0,-10 1 4 15,-7 6 8-15,-2 3-3 0,-8-3 9 16,-3 4 3-16,0 4 14 0,0 1 11 0,0-2 19 16,0 2 5-16,0 4-2 0,0-1-1 15,0 4 4-15,0 2-4 0,0 7 4 16,3-9 7-16,-3 9 14 0,0 0 4 0,0 0 5 16,0 0-2-16,10 25-5 0,-7-15 3 15,8 3-1-15,-5-1-10 0,7 1 1 16,-2-1-1-16,2-5-1 0,-3 1 2 0,0-2-6 15,3-2 6-15,0-4-8 0,-13 0 7 16,27-4-8-16,-17-4-8 0,3-5 1 16,-3 1-4-16,4-1-4 0,-8 1 3 15,1-1-3-15,0 1-7 0,3-1-2 0,-4 3 8 16,1 2-14-16,-4 4-3 0,0 0 4 16,-3 4-3-16,0 0 1 0,27 7 5 0,-13 5 5 15,2 10 20-15,1 6-1 0,10 11 0 16,-3 4 4-16,-2-7 2 0,5 2 6 0,-7-9-5 15,0-8-4-15,-3-5 3 0,0 0 0 16,-1-9 5-16,-3-5-6 0,7-10-5 16,4-3-1-16,6-22 3 0,-3-6-12 0,3-3-6 15,-11-2 6-15,-5 9 0 16,-1 3-12-16,-7 7 7 0,2 0-2 0,-2 7-5 16,1 3-3-16,-4 2-11 0,0 9 4 15,-3 4-2-15,0 0 2 0,0 0-1 0,0 0 6 16,11 28 4-16,-11-12-7 0,0 5-29 15,3-1-54-15,0 5-56 0,7-6-50 0,4-4-106 16,2-2-223-16,4-1 19 0,7-6 55 16,-4-2-211-16,7-4-153 0</inkml:trace>
  <inkml:trace contextRef="#ctx0" brushRef="#br0" timeOffset="-133862.56">17649 13859 2126 0,'0'0'209'16,"10"-4"-15"-16,-10 4-14 0,0 0-24 0,0 0-11 16,0 0-7-16,0 0-10 0,0 0 10 15,0 32-12-15,0-11-3 0,4 5 4 0,6 24-2 16,-7 7 2-16,7-1 2 0,-4 5-10 15,2-4 1-15,1 0-16 0,4 1-5 16,-2-4-8-16,-5-1-5 0,4-3-10 0,1-15-3 16,-5-5-10-16,1-8-4 15,-4-1 5-15,0-4 0 0,5-2-3 0,-5-2 25 16,0-8 11-16,-3-5-8 0,0 0-1 16,0 0-17-16,-3-37-7 0,-5 3-7 0,-5-24-10 15,-7-17-8-15,7 0 8 0,-7-7-13 16,4 0 0-16,2 7-1 0,1 14-11 0,3 4 3 15,6 6-11-15,4 8-4 0,0 8 1 16,0 0-3-16,11 2 1 0,-5 4-8 0,7 1-16 16,7 6-15-16,-2 1-14 0,-2 8-16 15,1 4-1-15,2 3 4 0,-2 12 1 16,7 1 4-16,-8 11-2 0,-2 4 4 16,-1 3 5-16,-13 10 7 0,0 2 3 15,-10 19-12-15,-1-1 6 0,2-5-4 0,-4-5-3 0,2-11-3 16,-2-6 5-16,10-6 6 15,-8-6 2-15,8-4 4 0,0-2-1 0,-7-2 6 16,10-4 4-16,0-4 0 0,-3 10-1 16,3-10 2-16,-3 6-1 0,3-6 3 0,0 0 2 15,13 7-1-15,-4-5 5 0,12 4 2 16,-1-2 4-16,7 3-3 0,-1 1-2 0,11 2-2 16,-4 5 5-16,17 2-1 0,0 7 3 15,4-2 7-15,-8 3-3 0,1-3-2 16,-1-4 3-16,-5-4 5 0,-8-3-4 0,-3-4-11 15,-4-7-25-15,4-4-40 0,4-10-27 16,9-11-22-16,0-7-16 0,-13-5 6 16,0-8 10-16,-6 1 15 0,-1 1 15 15,1 0 8-15,-8 8 49 0,-6 10 52 0,0 4 44 16,0 4 9-16,-7 2-4 0,1 3-8 16,3 5-8-16,-4 0 8 0,-3 7 0 0,0 0 2 15,0 0 0-15,0 0-1 0,0 0-6 16,33 19-8-16,-23-13 1 0,3-2 0 0,4 4-3 15,0-4 4-15,9-1-3 0,-2 0 1 16,-1-6-6-16,1-2-6 0,6-1-29 16,-8-1-64-16,-8 0-66 0,-1 2-88 0,1-1-97 15,-4 2-128-15,-10 4-106 16,0 0 46-16,0 0-272 0,0 0-266 0</inkml:trace>
  <inkml:trace contextRef="#ctx0" brushRef="#br0" timeOffset="-133578.08">15799 15606 2311 0,'-83'25'50'16,"13"-7"28"-16,-14 6 28 0,18-6 18 16,6 3 10-16,11-3 4 0,8-7-7 0,11 0 2 15,7-3-10-15,6-2-8 0,4-2-5 16,13-4-3-16,0 0-3 0,0 0-5 0,106-50-2 15,24-4-9-15,30-13-9 0,17-8 0 16,16-1-11-16,4-12-10 0,3 2-1 16,-17 7-11-16,-19 6-3 0,-18 10-10 0,-42 19-31 15,-14 6-55-15,-17 6-67 0,-26 11-73 16,-7 9-59-16,-21 5-56 0,-5 1-106 0,-7 4-101 16,-7 2 32-16,0 0-257 0,0 0-231 15</inkml:trace>
  <inkml:trace contextRef="#ctx0" brushRef="#br0" timeOffset="-133311.95">17379 15102 2267 0,'17'-5'105'0,"-4"-2"40"16,4 1 4-16,-4-1-2 0,4 0-1 15,3-1 8-15,6-2-17 0,12-1-12 0,8-6-3 16,4-2-7-16,11-2-9 0,-1 2-13 15,0-1-8-15,3-3-7 0,0 0-1 0,-7 4-13 16,-2-2 0-16,-4 2-5 0,-10 3-11 16,-7 1-10-16,-6 5-35 0,-4-2-33 15,-7 5-47-15,5-3-58 0,-4-1-60 16,-4 4-59-16,0 0-69 0,-3 2-131 16,0 2-36-16,-10 3 33 0,0 0-194 0,0 0-146 15</inkml:trace>
  <inkml:trace contextRef="#ctx0" brushRef="#br0" timeOffset="-126112.35">14816 16960 1921 0,'-24'0'41'0,"15"0"26"0,9 0 2 16,-24-4 26-16,24 4 7 0,0 0 2 16,-13-8-1-16,13 8 0 0,0 0-8 0,0 0 9 15,4-13-6-15,-4 13-7 0,20-12 9 16,-4 1-21-16,14-3-9 0,-10 1 0 16,33-17-3-16,21-5-6 0,-1-4-9 15,4-2-15-15,-1 0 11 0,-2-2 1 16,-4 4-11-16,0 2-10 0,-20 6-12 0,-10 2-20 15,-10 8-22-15,-3 3-25 0,-11 7-34 16,1 1-41-16,-11 5-40 0,1-1-21 0,-7 6-35 16,0 0-36-16,0 0-62 0,0 0-107 15,0 0-198-15,-46 11-122 0</inkml:trace>
  <inkml:trace contextRef="#ctx0" brushRef="#br0" timeOffset="-125795.1">15339 16577 1821 0,'0'0'10'16,"-16"3"29"-16,16-3 28 0,0 0 13 15,0 0 21-15,0 0 6 0,-27 0-13 16,27 0-3-16,0 0-11 0,0 0-8 0,-17 1-7 16,17-1 0-16,-3 9-10 0,3-9-10 15,3 16 2-15,4 1 0 0,0 8 4 0,3 1 0 16,6 20 16-16,8-1-5 0,-4 2-4 16,-4 1-4-16,4 4 15 0,1 3-12 15,-5 2-3-15,1-4-6 0,-4 0-4 0,-2-6-3 16,-5-9-4-16,1-5 4 15,-4-8-3-15,0 0 4 0,0-8 10 0,-6-2 6 0,0 0 6 16,-10-5-8-16,-7-3-4 16,-4-2-7-16,-3-5-8 0,-6-2-4 0,-7-3 1 15,7 0 1-15,3-5-14 0,-3-4 0 16,6 6 0-16,3-3-20 0,1-2-40 16,3-1-50-16,10-4-59 0,3 3-50 0,4-10-69 15,9-3-80-15,8 2-166 0,13-12 21 16,13-2 60-16,3 1-148 0,17-7-81 0</inkml:trace>
  <inkml:trace contextRef="#ctx0" brushRef="#br0" timeOffset="-125360.58">16103 16642 1750 0,'-44'10'49'0,"28"-7"12"15,-1 2-2-15,-3 0-4 0,0 3-11 16,4 0 5-16,-1 6-4 0,0 3-7 0,-3 6 2 15,3 4 8-15,-5 10-2 0,1 6 7 16,4 0 5-16,4 2-6 0,7-5 5 16,-2-5-8-16,5-3 3 0,3-2-7 0,3-2-3 15,5-6-3-15,-5 3-3 0,7-7 0 16,-4-4-1-16,8-1 2 0,2-8-8 0,5-5 5 16,2-5-9-16,7-8-1 0,13-12-5 15,-3-1-2-15,-7-10 1 0,-3 1-4 16,-6 7-1-16,-7 3-4 0,-4 6 8 15,-4 1 8-15,2 1 4 0,-5 7 1 16,4-1-6-16,-7 2-1 0,8 0-6 0,-11 9-7 16,6-7 2-16,-6 7 1 0,0 0-6 15,0 0 15-15,24 28 6 0,-17-7 14 0,-1 4 4 16,0-6 6-16,5 4-9 0,-4-3-10 16,2 0 5-16,5-1 3 0,-4-6-5 15,-1-1-3-15,5-1 6 0,-4-9-10 0,7-2 7 16,-17 0-14-16,43-14-4 0,-16-4-4 15,-4 0-19-15,0-4-20 0,-6-3-35 16,4 0-29-16,-2-3-29 0,-5 3-43 0,-11 3-51 16,7-3-66-16,-4 2-145 15,-3 5-54-15,5 0 54 0,-5 2-116 0,0 0-43 16</inkml:trace>
  <inkml:trace contextRef="#ctx0" brushRef="#br0" timeOffset="-124676.64">17433 16637 1799 0,'-21'-10'210'0,"12"0"-8"15,-1 5-11-15,-1-1-23 0,11 6-16 16,0 0-9-16,-3-14-18 0,3 14-13 16,24-19-15-16,-4 6 4 0,7-5-24 15,16-12-2-15,4-1-46 0,2-1-57 16,21-11-54-16,-2 4-58 0,-5-5-76 0,-3-2-110 16,-4 0-152-16,-12 10 31 0,-5-3-153 0,5 6-100 15</inkml:trace>
  <inkml:trace contextRef="#ctx0" brushRef="#br0" timeOffset="-123878.9">18546 15760 1866 0,'-27'-8'102'16,"0"5"-1"-16,5 3-1 0,-2-1-7 0,1 1-4 16,-1 0-11-16,-2 0-4 0,-1 1-8 15,-3 2-10-15,4 1 0 0,-8 10-8 0,1 1-6 16,-8 10-8-16,-2 2 4 0,7 3 0 15,9-5-4-15,7 0 2 0,-3 3 2 16,9 0-3-16,8-3 3 0,-4 0-5 16,10 1-4-16,3-1 1 0,4 0 1 15,3-1-11-15,4-5 4 0,2-1 5 0,7-8-8 16,4-3 9-16,0-7-6 0,3-3-2 16,3-9-9-16,13-8 3 0,-2-7 2 15,-1-3-1-15,-10-6 17 0,-3 2-5 0,-13-1-12 16,3-5 14-16,-6 10 2 0,-8 1 8 15,-6 10 7-15,3 5 8 0,4-7 0 0,-4 9-6 16,0-1-10-16,-3 6-9 0,0 7 8 16,8-8-17-16,-8 8-1 0,0 0 7 0,0 0-6 15,6 29 3-15,1-5 1 16,-4 6 7-16,0 6 1 0,14 25 5 0,-4 14 15 16,-2 6 3-16,5 1 6 0,-5 0 2 15,5-7-7-15,4-2 1 0,-1-6 0 16,-5-14-11-16,-1-6-3 0,1-12-2 0,-1-7-3 15,-3-8 3-15,-3-3 35 0,3-4 51 16,-7-5 10-16,-3-8-18 0,0 0-14 0,0 0-7 16,20-46-10-16,-16 9-11 0,-4-23-5 15,0-3-12-15,3-2-4 0,-6 5-8 16,6-1-11-16,-10 10-15 0,7 11-16 16,0 6-9-16,0 9-26 0,0 4-36 15,4 1-45-15,-1 4-26 0,0 4 9 0,0 5 8 16,-3 7-9-16,21-7-10 0,-21 7-10 15,26 1 12-15,-26-1 10 0,37 11 4 0,-18-6 16 16,5 3 11-16,3 0 6 0,-4 6 8 16,1-4 4-16,-5 2 12 0,8 1 3 15,-7-1 11-15,7 1 5 0,-8-3 3 0,5-5 0 16,-4-2 11-16,7-6 3 0,-1-5 6 16,8-9 0-16,6-16 6 0,3-2 0 0,-10-5 3 15,-3 2 5-15,-9 12-6 0,-4-2 5 16,-4 6 14-16,-4 1 11 0,5 6 11 15,-11 1-23-15,7 1 11 0,-4 5-3 16,-6 8 1-16,11-4 8 0,-11 4-6 0,0 0 18 16,16 22-3-16,-5-7 11 0,-8-1-6 15,10 4 3-15,1 2-9 0,-1-2 1 16,3-3-7-16,-2-4 6 0,-1-2 7 0,4-4 1 16,3-5-7-16,3-5 1 0,7-11-3 15,0 2-6-15,3-16 3 0,0-2-7 0,-6-4-11 16,-3 4-32-16,-18 1-43 0,5-2-61 15,-11 2-68-15,-4-6-73 0,-9-9-79 16,3 10-197-16,-1 7 34 0,-1-2 57 0,-6 7-170 16,2 4-123-16</inkml:trace>
  <inkml:trace contextRef="#ctx0" brushRef="#br0" timeOffset="-123275.04">15360 17960 1879 0,'-21'4'61'0,"12"-1"7"16,9-3 1-16,0 0-1 0,0 0-4 0,0 0 3 15,23-30 10-15,17 5 1 16,3-7 13-16,20-17-17 0,8 3 23 0,2-8-12 16,3 3-10-16,4-5-1 0,1 2-9 15,-5-2-10-15,-9 4-4 0,-4 7 8 16,-16 9-14-16,-4 11-10 0,-13 6 0 0,-10 5-3 16,-4 3-1-16,-2 5-3 0,-7 5-2 15,-7 1-7-15,0 0 5 0,-33 30-7 16,-10 2-4-16,-21 13 2 0,-3 3-9 0,-6 4 5 15,0-4 8-15,-1 2 0 16,7-4-4-16,4 3-4 0,16-17 5 0,7-5-2 0,14-6-9 16,3-7 4-16,9-1 7 0,4-2-17 15,0-7 4-15,10-4 10 16,0 0-7-16,0 0-1 0,23-29-39 0,18-2-38 16,12-13-41-16,17-6-51 0,3-6-85 15,14-5-138-15,19-15-95 0,11 2 56 0,0 5-158 16,3 6-85-16</inkml:trace>
  <inkml:trace contextRef="#ctx0" brushRef="#br0" timeOffset="-122945.35">18190 16973 1826 0,'-11'1'128'16,"11"-1"1"-16,-3 11 2 0,3-11-2 16,0 0-6-16,0 0-7 0,0 0-3 15,0 0-1-15,63-30 1 0,-6 5 4 0,13-10-21 16,10-5-6-16,4 2-2 0,6-2-14 16,-7 0 3-16,3 8-5 0,-13-3-8 0,-16 14-6 15,-6 2-13-15,-15 4 5 0,-6-1-5 16,-10 9-2-16,-7 0-16 0,-2 7 3 15,-11 0-12-15,0 0 1 0,0 0-7 16,-38 38 8-16,-1-9-1 0,-7 9 1 16,-19 7-13-16,2 1-10 0,0 3-16 0,-4-6-13 15,14-11-21-15,7-7-30 0,6-3-30 16,10-4-42-16,6-8-54 0,7-5-85 0,4-5-122 16,13 0-73-16,-3-11 55 0,3 11-148 15,16-22-83-15</inkml:trace>
  <inkml:trace contextRef="#ctx0" brushRef="#br0" timeOffset="-122093.29">22660 15324 1813 0,'-24'-4'105'16,"7"0"18"-16,7 3 7 0,10 1-9 16,0 0 4-16,-23-5-17 0,23 5 0 0,0 0-14 15,0 0 2-15,0 0 12 0,50-5-14 16,13-2 4-16,18-1-4 0,25-5 5 0,4 1-18 15,3 2-6-15,1-4-1 0,-1 7-7 16,-6-3 2-16,-21 9-19 0,-2-6 9 16,-8 3-18-16,-2 0 6 0,-21-2-13 0,-9 3 9 15,-8 2-5-15,-3 1-4 0,-6-3-3 16,-3-1-9-16,-5 4-4 0,2-1 9 16,-5-2-5-16,-16 3-1 0,26 0 0 15,-12 0-2-15,-14 0-5 0,20-3 2 0,-20 3 2 0,0 0-1 16,20-1 1-16,-20 1-7 15,0 0-1-15,0 0-1 0,0 0 2 0,0 0-1 16,0 0-9-16,-27-21-22 0,27 21-29 16,-19-3-36-16,5 2-42 0,4-2-42 15,10 3-54-15,-26 0-68 0,8-3-84 0,18 3-150 16,-25 3 40-16,8-3-189 0,4 0-171 16</inkml:trace>
  <inkml:trace contextRef="#ctx0" brushRef="#br0" timeOffset="-121745.29">23499 14840 1882 0,'-6'-13'-88'0,"6"13"28"0,0 0 25 15,-3-11 34-15,3 11 18 0,0 0 9 16,0 0 13-16,0 0 31 0,0 0 17 0,0 0 7 15,0 0 8-15,0 0 3 0,43 29 0 16,-17-16 5-16,11-1-11 16,20 5-5-16,9 1-4 0,4 1-12 0,-2-2-3 0,-2 7-17 15,-6-5 3-15,-3 6-4 16,-8-1 1-16,-2 1 2 0,-7 0-1 0,-13-6-3 16,-3 1 7-16,-5-1-8 0,-5 2-3 15,-1-3-1-15,-10 7-1 0,-3-6-2 16,-3 6-2-16,-4 3-1 0,-7 3-2 0,-5 9-3 15,-8-1-13-15,0-3 3 0,1-1-20 16,-8-6-38-16,4 0-45 0,3-5-46 0,-3-4-57 16,8-7-71-16,-2-4-122 0,-2-4-142 15,-1-1 47-15,6-4-173 0,2-1-133 16</inkml:trace>
  <inkml:trace contextRef="#ctx0" brushRef="#br0" timeOffset="-121327.73">22989 14962 1847 0,'0'-13'16'0,"0"4"31"0,0 9 20 16,-3-16 12-16,3 16-12 0,-3-9 5 15,3 9-12-15,0 0-4 0,0 0 2 16,0 0-12-16,-37 18-1 0,14 1 6 16,-14 12-3-16,-6 2-1 0,-14 17 12 0,0 4 7 15,1-4 4-15,2 4-13 0,5 2 14 16,1-3-15-16,15-9 8 0,6 2-10 16,5-7-8-16,8-6-1 0,8-4 0 0,9-4-1 15,11-1-6-15,22 2-10 0,10-2 10 16,8-10-3-16,12-6-16 0,7-5 11 0,4-6 1 15,-4-2-7-15,1 2-14 0,-14 1-3 16,-10 2-17-16,-9 0-28 0,1 5-28 16,-5 0-34-16,-4 2-27 0,-6 1-48 0,-10-2-76 15,-1 5-91-15,-2 2-129 16,-7-4-197-16,-1 7-163 0</inkml:trace>
  <inkml:trace contextRef="#ctx0" brushRef="#br0" timeOffset="-116078.22">26559 16060 2054 0,'-3'-8'112'0,"3"8"4"0,-7-12 4 16,7 12-24-16,-3-9-7 0,3 9-3 16,0 0 18-16,0 0 0 0,0 0-5 15,-6 39 11-15,6-22 2 0,3 11-2 0,-3 2-8 16,0 5-1-16,3 16 10 0,-3-2-6 15,3-9-14-15,-3 14-4 0,-3-1-9 0,6-7-9 16,1-7-1-16,-4-2-6 0,6-1-4 16,2-4-5-16,-2-1-26 0,0-6-39 15,7-6-46-15,-2 1-45 0,-1-8-46 0,4-5-57 16,-2-3-59-16,1-4-77 0,-13 0-148 16,24-12-11-16,-13 1 54 0,-5-2-149 15,7-1-95-15</inkml:trace>
  <inkml:trace contextRef="#ctx0" brushRef="#br0" timeOffset="-115694.7">26933 16187 1745 0,'4'-20'32'0,"-1"2"35"15,0 4 7-15,0 6 2 0,-3 8-13 0,0-10 8 16,0 10-9-16,0 0-6 0,0 0-1 16,0 0-5-16,-30 25-2 0,17-7-11 0,-1-1-3 15,-6 5 4-15,1 2-1 0,-5-5 0 16,1 4-7-16,0-3 10 0,-1 1-8 15,1 0-5-15,-4-3 4 0,0-3 5 16,0-1 0-16,8 2 6 0,-1-7 2 16,7-2 1-16,-1 4 4 0,1-5 7 0,2-2-8 15,11-4 3-15,-16 3-17 0,16-3 12 16,0 0-17-16,0 0 5 0,-9-15-6 16,9 15 21-16,0 0-4 0,0-13-12 0,0 13-6 15,0 0 7-15,0 0-7 0,0 0 9 16,0 0 9-16,0 0-4 0,39 18-5 0,-18-3 3 15,-5 2 3-15,7 4 0 0,1-2-8 16,9 13 3-16,-10-4-1 0,14 1 3 16,0 5-2-16,-1-4-10 0,4-2-5 15,0-3 12-15,3 0-18 0,-13-8-37 0,4-5-40 16,-8-2-48-16,5-2-34 0,-1-4-52 16,-10-4-73-16,-1-1-112 0,-2-7-129 0,-7 3 33 15,0 0-183-15,0-2-154 16</inkml:trace>
  <inkml:trace contextRef="#ctx0" brushRef="#br0" timeOffset="-114327.63">27223 16492 1965 0,'-24'-2'44'0,"1"2"12"0,23 0-1 0,-26-3-4 15,26 3-6-15,-17 0-10 0,17 0 0 16,0 0-5-16,-13-2-4 0,13 2-1 16,0 0-7-16,0 0 2 0,0 0-4 0,0 0-2 15,0 0-2-15,0 0-1 0,0 0 4 16,0 0-2-16,0 0-4 0,0 0-4 0,0 0 0 16,0 0-2-16,0 0 5 0,0 0-2 15,0 0 6-15,0 0-4 16,0 0-7-16,0 0 9 0,0 0-6 0,0 0 5 0,0 0-8 15,0 0 2-15,-14-11 0 16,14 11 0-16,0 0-1 0,-3-12 3 0,3 12-5 16,-3-14 3-16,3 3 1 0,-7 1-6 15,4-2 3-15,0 2 6 0,-5-5 16 16,5 5 16-16,0 0 11 0,0 0 10 0,-4-1-2 16,7 11 6-16,-3-12-7 0,3 12-11 15,-3-13-4-15,3 13-4 0,0 0-3 16,0 0 4-16,0 0-11 0,0 0-1 0,0 0-5 15,-18 31 11-15,18-16 8 0,-3 2-1 16,3 8-7-16,0 0 4 0,3 3 1 0,4 5-4 16,-7 0 7-16,6 3 10 0,5-4-21 15,5 14 6-15,-5-14-5 0,2-4-9 16,4-3 4-16,-7-7-5 0,2-1 6 16,-1-5 4-16,9 1-4 0,0-5-8 15,3-7 0-15,0-1 5 0,-3-7-3 0,7-4 1 16,0-5-3-16,-3-1-4 0,-5-7 0 15,-2-2-6-15,-1-5-3 0,-2 4 5 0,-4-7-2 16,-1 8-2-16,-1-5-1 0,-5 9 1 16,4 1 23-16,-4 5 14 0,3 0 3 15,-6 2 9-15,3 3-14 0,2 2-7 0,-2-1-4 16,-3 10-4-16,0 0-4 16,0 0 4-16,0 0-3 0,0 0-1 0,0 0 2 0,0 0-9 15,3 37 1-15,0-19-2 16,4-1-5-16,-1 8 0 0,8 0-6 15,2 0-33-15,1 0-34 0,3-3-31 0,0-4-17 16,7 0-13-16,0-11-13 0,-1 0 0 16,-3-4 2-16,4-6 14 0,-7-1 9 0,1-4 16 15,-5-5 4-15,1-1 12 0,-8-1 7 16,4-6 15-16,-5-1 27 0,1 0 19 16,-5-2 20-16,2 8 11 0,-3-7 16 0,5 4 3 15,-5 1 7-15,0 0 0 0,1 4 1 16,-1 1-11-16,0 1-7 0,0 4-9 0,-3 8 5 15,14-10-3-15,-14 10-8 0,27 1 6 16,-27-1 0-16,33 21-7 16,-13-6 1-16,-3 3 1 0,-4-1 2 0,7 5-2 15,-4 2 3-15,1-2-5 0,-4-2 4 16,-2-4 0-16,-2 1 4 0,-2-3-13 0,0-2 14 16,-3 1 3-16,2-5-2 0,-6-8-7 15,0 11 1-15,0-11 0 0,0 0-1 16,0 0 6-16,-33-1-20 0,33 1 10 0,-24-10-10 15,14 5 8-15,3-4-2 0,-3 5-4 16,4-6 2-16,3-1 0 0,3 11-2 0,-4-21 0 16,8 10-3-16,-1-3-12 0,10-4-30 15,1 0-10-15,-1 0-30 0,7-1-23 16,7-1-31-16,9-10-36 0,1-1-35 16,-1-1-49-16,2 3-6 0,-5-4-5 15,-7 8-9-15,4-7-382 0,-7-3-153 0</inkml:trace>
  <inkml:trace contextRef="#ctx0" brushRef="#br0" timeOffset="-114094.49">28433 15967 1842 0,'10'-30'-35'0,"-10"5"54"16,0 8 48-16,0-1 37 0,0 3 25 0,0 2 15 16,0 1 22-16,-4 5-32 0,4 7-10 15,0-15-11-15,0 15-10 0,0 0 10 0,0 0-4 16,0 0-5-16,-13 37 2 16,7-9 7-16,6 7 1 0,0 5-1 15,0 20-1-15,3 2-10 0,3 1-1 0,4-1-12 16,1-2-5-16,-2 2 0 0,1-5-14 15,1-1-7-15,2-3 0 0,1-6-5 0,-8-7-2 16,13 0-32-16,-8-8-38 0,-1-8-39 16,-4-10-21-16,-3-6-61 0,2-4-40 15,-5-4-48-15,0 0-50 0,-11-26-56 0,-5 1-72 16,-8-18-76-16,-6 0-5 0,3 4-182 16,4 1-160-16</inkml:trace>
  <inkml:trace contextRef="#ctx0" brushRef="#br0" timeOffset="-113644.52">28333 16345 1918 0,'-3'-14'-15'0,"-1"6"13"0,1 0 7 0,3 8 6 15,3-16-7-15,-3 16 4 0,17-12 1 16,-4 5-2-16,7-6-3 0,3 2 3 16,11-3-1-16,2-1-5 0,14-6 5 0,-2 0 0 15,1-2-1-15,-2 1-4 0,-14 2 2 16,7-5-1-16,-7 4 1 0,-6 2 0 16,-10 4 15-16,-4-2 7 0,0 4 7 0,-5 2 9 15,-2 4-10-15,0 0-1 0,-6 7-1 16,0 0-5-16,0 0-4 0,0 0 5 15,0 0 15-15,0 0 8 0,0 0 4 0,-26 35 1 16,16-18 3-16,0 6-1 0,0 4 13 16,0 6 2-16,3-1-7 0,0 3-5 0,7-5 1 15,-3 5-5-15,3-6 5 16,3 0-8-16,4-2-13 0,3 1 1 16,3-8 9-16,4-6-7 0,4-1-4 0,-5-5-6 15,1-5 20-15,5-6-13 0,5-5 3 16,0-6-4-16,-3-10-15 0,-7-1 4 0,-4-1-3 15,-7-7-6-15,-3-1 3 0,-3 1 9 16,-6 0 24-16,6 5 9 0,-7 3 21 16,1 3 6-16,-2 5-2 0,8 4-7 0,-3 1-3 15,-3 4-17-15,6 8-3 0,0 0-1 16,0 0-11-16,-30 22 3 0,20-3-9 16,4 5 0-16,1 2-7 0,10 5 0 0,1 5 0 15,7 6 0-15,7 3-13 16,-4-3-32-16,8-2-38 0,0-12-54 0,-4-3-53 15,16 4-50-15,-9-11-63 0,-7-5-91 16,3-12-162-16,-6-1-6 0,-4 0 58 0,-13 0-181 16,27-16-149-16</inkml:trace>
  <inkml:trace contextRef="#ctx0" brushRef="#br0" timeOffset="-113461.65">29509 16298 2007 0,'11'-13'113'0,"-8"1"10"0,7-1 9 0,-4-2-8 16,4 1-2-16,1 0-15 0,5-1-3 0,1-2-14 15,-1-1-13-15,4-1-14 16,1 2 5-16,1 3-17 0,-5-1-5 0,4 3 4 16,-2-1-10-16,-8 3-5 0,2-1 8 15,1 3-36-15,-5 0-30 0,-2-1-44 16,-1 5-46-16,-6 4-54 0,21-12-90 0,-15 7-170 16,4 0-35-16,-10 5-180 0,20-7-138 15</inkml:trace>
  <inkml:trace contextRef="#ctx0" brushRef="#br0" timeOffset="-112660.52">30290 15574 1985 0,'-20'3'119'0,"20"-3"9"15,0 0-2-15,0 0-16 0,-7-15-14 0,7 15-5 16,20-25-9-16,3 8-8 0,4-4-2 16,13-5-3-16,4 1-14 0,-11 4-7 15,-6 4-13-15,-2 2 7 0,-4 3-12 0,-4 2-9 16,-4 2-31-16,4 1-33 16,-7 1-19-16,-10 6-8 0,12-4-25 0,-12 4-21 15,0 0-29-15,0 0-34 0,0 0-23 16,0 0-8-16,8 18-3 0,-8-18-412 15,-8 11-124-15</inkml:trace>
  <inkml:trace contextRef="#ctx0" brushRef="#br0" timeOffset="-112178.11">30550 15405 1767 0,'0'0'-20'0,"-27"-6"39"15,27 6 36-15,-16-4 25 0,16 4 21 0,-21-4 1 16,21 4 4-16,-23-6 6 0,23 6-22 16,-24 2-5-16,24-2-14 0,-26 12 10 0,16-1-6 15,-3 6-5-15,-1 4-2 0,4 4 8 16,7 4-9-16,0 6 1 0,3 2 2 15,0-1-14-15,6 14 10 0,1 0-6 16,3 0 8-16,3-4-12 0,-6-7-3 16,3-4-2-16,-3-3-3 0,-1-2 3 0,4 2-7 15,1-1 5-15,-5-9-5 0,0 0-7 16,1 2-8-16,-4-10 1 0,5 1 8 16,-5-2-3-16,0-1 8 0,0-2 11 0,0-2 28 15,-3-8 15-15,0 0-9 0,0 0-6 16,0 0-9-16,0 0-11 0,0 0-12 15,-6-39 1-15,0 14-3 0,-2-7-11 0,2-2-9 16,-4-1 4-16,-1-15-6 0,2 0-6 16,2-3-1-16,-2 3 0 0,9 4-6 15,-4 6 2-15,0-11-1 0,4 6-7 16,8-5 3-16,1-4-9 0,4 4 3 0,4 4 3 16,7-1-5-16,-5 1 0 0,2 4 1 15,-4 12-1-15,-1 5-6 0,-2 4 1 16,-5 7 1-16,1 2-6 0,4 3-3 0,-1 5 0 15,-13 4 6-15,23 4-6 0,-13 6 6 16,4 8 3-16,-8 4 1 0,4 3-4 16,-10 9 7-16,3-1-4 0,-6 3 2 0,-3 11 1 15,-8 3 3-15,1-4 2 0,-4-4 2 16,1-6-3-16,-2-10-19 0,2 2-34 16,-1-6-35-16,-2-1-61 0,2-4-46 0,1-5-65 15,-2-1-109-15,6-1-174 0,1 0-42 16,8-3 67-16,-1 1-227 0,4-8-232 15</inkml:trace>
  <inkml:trace contextRef="#ctx0" brushRef="#br0" timeOffset="-111361.54">30706 15945 2177 0,'10'4'32'0,"-10"-4"16"0,0 0 14 16,0 0 7-16,14 6 7 0,-14-6 1 15,0 0 0-15,0 0-13 16,36-18 1-16,-15 8-5 0,-9-7-11 0,12-1-12 0,0-7 4 15,-5 0-3-15,-5-2-8 0,2-1 0 16,1-18 5-16,2 3 0 0,-14 5-14 16,1 2 2-16,-3 2 1 0,1 9 0 15,-1-3 2-15,-3 6-11 0,0 2 11 16,-3 2-2-16,6 3 0 0,0 2-7 0,-3 4-7 16,0 9 12-16,3-10-12 0,-3 10 4 15,0 0-9-15,0 0 4 0,0 0 10 16,0 0 1-16,-16 40 4 0,16-25-3 0,-3 2 9 15,3 5-1-15,0-1-10 0,0 4 5 16,3 0 1-16,4 0 1 0,-1 0-8 16,0 0 9-16,5-5-8 0,2 2 6 0,1-3-16 15,-1-1 11-15,4-2 10 16,-4-4-11-16,4-4 3 0,-1-3-10 0,1 0 17 16,-1-5-22-16,-16 0 0 0,34-14 13 15,-17-1-19-15,-1 1-19 0,1-7-9 0,-4 0 10 16,-2 1 12-16,-2-4-13 0,-6 6 8 15,4-3 7-15,-4 4-8 0,0 2 5 16,2 2 1-16,-2 1-6 0,0 2 5 0,-3 10-4 16,0-12-3-16,0 12 7 0,0 0-13 15,0 0 21-15,0 0-6 0,0 0-7 16,0 0 11-16,0 0-1 0,0 0-6 16,0 0 11-16,10 37-4 15,-4-31 1-15,-3 5 2 0,8-1-8 0,-5-2-4 0,1-1 9 16,-7-7 1-16,14 10 9 0,-4-7 14 15,-10-3-12-15,23 0-7 0,-23 0 0 16,30-10-5-16,-11 0 11 0,2-5-6 0,-4-3-2 16,2-3-8-16,-2 0 10 0,0 0-5 15,-4 5-8-15,-3-1 7 0,0 6-1 0,-3 1 1 16,0 2 17-16,-1-2-13 0,-3 3 5 16,-3 7 0-16,10-8-6 0,-10 8 8 15,0 0 3-15,0 0-10 0,0 0 10 0,8 37 8 16,-8-13 3-16,3 1 8 15,0 10-2-15,0-2 5 0,4 3-4 0,-1 2 4 16,5 9-2-16,-2 3-18 0,4-2 15 16,-2-9-6-16,-1-8-5 0,-4 4 5 15,5-5-5-15,-5-1 5 0,1-4-7 0,-1-4-2 16,-3-1 4-16,5-4-3 0,-5 1 1 16,-3-3-3-16,3-2 3 0,-3 1 5 15,4-2 2-15,-4 1-2 0,0-12-2 0,-4 17-3 16,1-9-4-16,3-8-10 0,-6 7-45 15,6-7-50-15,-18-2-45 0,9-11-57 0,-12-12-70 16,-2-21-109-16,-17-25-192 0,7-9 39 16,0-2-245-16,6-6-259 15</inkml:trace>
  <inkml:trace contextRef="#ctx0" brushRef="#br0" timeOffset="-111244.29">31370 15041 2243 0,'-4'-21'-5'0,"11"3"3"16,-4 6 2-16,4 2 1 0,-4 4-1 15,-3 6 1-15,24-2-2 0,-24 2 4 16,30 19-20-16,-4 2-40 0,-3 0-45 0,4 1-48 16,0-3-501-16,-1 2-148 0</inkml:trace>
  <inkml:trace contextRef="#ctx0" brushRef="#br0" timeOffset="-110740.74">31846 15184 1890 0,'0'0'6'0,"0"0"12"0,20 0 0 16,-20 0 15-16,0 0 18 0,0 15 13 15,0-15 9-15,-10 21 4 0,7-4 8 0,-7 4-2 16,3 4 14-16,-3 7 8 0,0 15 2 16,4-10-8-16,-4-3-4 0,-1 13 5 15,8-11-7-15,3-3-4 0,-3-8-14 0,6-4 2 16,-3-1-15-16,3-4 3 0,0 1 2 16,8-9 1-16,-1-2-10 0,-10-6-8 15,40-6-5-15,-20-2 0 0,0-13-10 0,0-4-31 16,6-11-23-16,-8-6-20 15,-6 1-6-15,-5 3 5 0,-1 3-5 0,-1 8 14 16,-2 2-4-16,0 4 13 0,0 0-5 16,-3 7 6-16,3-1-3 0,-3 8-1 15,0 7 4-15,0 0 4 0,0 0 8 0,0 0 10 16,0 0 5-16,0 0 15 0,-17 25-2 16,14-10-4-16,3-2 2 0,0-1 6 15,3 1-5-15,5 2 5 0,-2-1-4 0,4-3 6 16,7-7-6-16,-1-4 9 0,-16 0-14 15,47-11-30-15,-20-3-38 0,3-3-35 0,3-16-26 16,-3-3-34-16,-3 0-8 0,-7 4 14 16,-3 4 11-16,-4 3 15 15,0 2 13-15,-3 3 10 0,-3 8 27 0,-1 2 11 16,-2 4 32-16,-4 6 26 0,0 0 26 16,0 0 20-16,0 0 13 0,4 31 7 15,-1-16-1-15,0 2-1 0,3 1-2 0,4 1-16 16,4 2 3-16,-1-4 0 0,1 1-7 15,-1-8 2-15,1-1-7 0,2-3 4 0,1-3-5 16,-17-3-10-16,22-9-38 0,-11 0-39 16,-1-4-62-16,-7-5-72 0,-6-1-108 15,0-6-196-15,-1-3 31 0,-5 0-71 0,-5 2-32 16</inkml:trace>
  <inkml:trace contextRef="#ctx0" brushRef="#br0" timeOffset="-110110.33">27100 17198 1563 0,'-34'8'42'0,"11"-2"30"16,-1-1 18-16,5 1 14 0,2-6 10 0,17 0-1 16,-16 4-2-16,16-4-15 0,0 0 1 15,0 0-12-15,-8-15 1 0,8 15-12 16,17-20-6-16,-1 8-11 0,11-6-2 0,-7 5-9 15,1 1-11-15,-8 5 5 0,4-3-6 16,-7 5-3-16,2 0-11 0,-12 5 1 0,21-5-5 16,-21 5-5-16,0 0 8 0,0 0-3 15,0 0-5-15,-24 26 2 0,5-12-8 16,-8 3 5-16,0 1 3 0,0 0-6 16,-3-4 7-16,-3 1 0 0,-10 7 4 15,-1 2-2-15,11-7 19 0,3-5-17 0,6 1 13 16,5-4-3-16,2-3-6 0,4-1-5 15,2 0 6-15,11-5-16 0,-12 5 12 16,12-5-18-16,0 0-18 0,30-22-33 0,20-2-39 16,23-5-43-16,20-6-65 0,7-2-69 15,40-12-189-15,6 6 0 0,4 4-150 0,1-1-103 16</inkml:trace>
  <inkml:trace contextRef="#ctx0" brushRef="#br0" timeOffset="-109641.49">30493 16542 1828 0,'0'0'81'15,"-16"6"33"-15,16-6 31 0,-14 1 43 16,14-1-1-16,0 0-2 0,0 0-6 0,-16 3-14 16,16-3-19-16,0 0-8 0,0 0-19 15,25-25-18-15,2 10-6 0,17-10-8 16,5 0-9-16,2-2-7 0,6 4-13 16,-11 1-3-16,1 2-4 0,-11 6-7 15,-9 6-9-15,0-3 0 0,-14 5-14 0,4 2-7 16,-10 1-4-16,-7 3 6 0,0 0-7 15,0 0 1-15,0 0 3 0,-37 32-5 16,20-15 0-16,-10 2 3 0,-9 6-4 0,-1 3 5 16,-3-3-7-16,10-3-4 0,7-8 4 15,6 0-1-15,1-4 4 0,2 0-7 16,4-5-9-16,4-1 4 0,6-4-3 0,0 0-22 16,0 0-30-16,0 0-26 0,0 0-13 15,0 0-18-15,0 0-13 0,46-12-13 0,-46 12-21 16,30-2-17-16,-13-2-32 15,-1 3-41-15,-2-2-39 0,-1 3-108 16,1-3-54-16,-14 3-130 0,19-4-85 0</inkml:trace>
  <inkml:trace contextRef="#ctx0" brushRef="#br0" timeOffset="-102276.81">27963 17942 1724 0,'-10'-19'32'0,"0"1"19"0,3 2 19 16,1 4 15-16,-1 2 15 0,0 3-2 15,3-1-15-15,4 8-4 0,-9-13-9 0,9 13-10 16,0 0-4-16,0 0-4 0,0 0-4 16,0 0 2-16,-7 31 12 0,11-12 2 15,-1 9 4-15,0 0-3 0,3 4-4 0,2 3 9 16,-2 1 3-16,7 11-15 0,1-7 0 15,-1-8-4-15,-3-4-6 0,4 0-4 16,-5-6-4-16,5-3-5 0,-4-2-6 0,3 0 1 16,-3-5 3-16,3 1 10 15,1-6-5-15,2 2-2 0,5-6 2 0,-2 3 6 16,5-6-16-16,-1-3 7 0,4 0-5 16,0-2-7-16,0-1 1 0,2 2-9 15,1-3 4-15,-3-3-4 0,-1 2-49 0,8-2-38 16,-4-2-48-16,3-1-43 0,0 1-49 15,-6-6-76-15,3 4-166 0,-3-4-43 16,-7 5 48-16,-1-2-112 0,2 2-63 0</inkml:trace>
  <inkml:trace contextRef="#ctx0" brushRef="#br0" timeOffset="-101892.09">28839 17874 1697 0,'-10'-18'70'16,"7"1"14"-16,0 5 11 0,3 2 4 15,-3-1-11-15,3 11-10 0,0-11-10 16,0 11-3-16,0-10-6 0,0 10-6 0,0 0-14 16,0 0 1-16,0 0-7 0,36 17-1 15,-15-5 0-15,-5 4 0 0,-2 2-6 16,2-2 1-16,4 7-3 0,-7-4 8 0,-2 5-3 16,2-5 4-16,-7 5 2 0,-3-2 4 15,0-3 17-15,-6-2 4 0,0 4-2 0,-7 0-6 16,-4-5 9-16,-2 0-4 15,-4-7-6-15,1 1-7 0,-11-3-7 16,6-3 1-16,0-4 5 0,-2-4 4 0,-4 3-19 16,7-6 4-16,-4-4-10 0,7-2 5 15,-1 1-15-15,2-5 5 0,12-1 4 0,-3-7-13 16,10-3-19-16,3 2-15 0,8-20-43 16,2 8-31-16,17-3-35 0,3 3-34 15,0 1-41-15,4 6-37 0,0 1-39 0,-11 5-61 16,4 8-83-16,-3-1-131 0,-7 5-64 15</inkml:trace>
  <inkml:trace contextRef="#ctx0" brushRef="#br0" timeOffset="-101610.36">29179 17505 1692 0,'0'0'76'0,"4"-7"21"0,-4 7-1 0,0 0 2 16,0 0-12-16,0 0-6 0,0 0-5 16,0 0 8-16,26 19 5 0,-12-1 18 15,6 7-9-15,6 10 2 0,1 5 8 0,0 2-12 16,-1 4 8-16,5-5-11 0,2 5-1 15,-6-4-3-15,-1-2-5 0,4-2-10 16,-6-12 2-16,-5-5-3 0,2 1 0 0,-5-7 8 16,-2-2 36-16,-1-3 30 15,-3-5 6-15,3-5-18 0,-13 0-4 0,30-19-22 16,-9-2-5-16,-9-11-13 0,9-14-4 0,-8-1-17 16,-7-3-7-16,5-3-7 0,-8 10-10 15,0 7-24-15,4 1-26 0,-4 2-33 0,0 5-31 16,5 3-56-16,-5 3-60 15,3 5-29-15,4-1-33 0,10 3-27 16,-4 0-59-16,5 2-104 0,-1-1-117 0,10 2 46 16,3-6-217-16,10-7-218 0</inkml:trace>
  <inkml:trace contextRef="#ctx0" brushRef="#br0" timeOffset="-101260.3">30383 17174 2143 0,'7'-9'40'0,"-1"0"16"0,-6 9 15 0,3-7 5 16,-3 7-6-16,0 0-1 0,0 0-8 15,0 0-7-15,0 0-7 16,0 0-3-16,0 0-9 0,-39 16 4 0,15-7-4 16,-6 9-10-16,0-5 2 0,3 2-7 15,0-4 0-15,5 0-2 0,2-1-1 16,-1-2-3-16,5-1 2 0,2 0-4 0,1 0 6 16,4-1-10-16,-2-1-2 0,11-5 5 15,-13 7-1-15,7 4 1 0,-2-4 10 0,5 3 6 16,0 5 7-16,3 3 12 0,0 2 10 15,3 6 23-15,-3-1 5 0,6 9 9 16,-1 3 6-16,1-2-12 0,4 13 10 16,-1-2-6-16,2-4 1 0,2 2 1 15,1-6-2-15,-8-8-5 0,7 2-1 0,-2-10-12 16,-1 1-2-16,-1-4-8 0,2 2-3 16,-1-6 0-16,-1-1 3 0,5 0-10 15,-1-4-4-15,4-1 2 0,-4 0-7 0,7-2-4 16,0-6-9-16,-3 5-33 0,-1-4-52 15,1 1-66-15,-17-3-68 0,37 0-41 16,-20-3-60-16,-4 1-90 0,1-8-185 0,-5 0-6 16,-2-2 72-16,-4-6-216 0,0-2-207 15</inkml:trace>
  <inkml:trace contextRef="#ctx0" brushRef="#br0" timeOffset="-101108.58">30283 17731 2126 0,'-23'0'49'0,"23"0"18"0,0 0-1 15,0 0-8-15,0 0-7 0,0 0-8 16,0 0 0-16,23-26-8 0,0 13-5 0,-3-2-10 16,7 0-33-16,-4 1-27 0,4-4-55 15,3 2-49-15,-13 4-75 0,-1-1-160 16,1 4-199-16,-7 3-78 0</inkml:trace>
  <inkml:trace contextRef="#ctx0" brushRef="#br0" timeOffset="-100575.24">28453 18681 1721 0,'-24'4'56'0,"4"0"25"0,7-1 6 16,13-3 21-16,-20 0 2 0,20 0 0 15,0 0 2-15,-16 0-1 0,16 0-3 0,0 0-10 16,0 0-12-16,0 0 7 16,0 0-8-16,0 0-18 0,9-25 0 0,15 10-15 15,-1-2 2-15,4-4-8 0,16-6-10 16,-6 2-1-16,-4 8-1 0,-10 3 2 15,-2 3-13-15,-5 1-8 0,1 2-2 0,-7 1 7 16,-1 1-12-16,-9 6 11 0,0 0-18 16,0 0 3-16,0 0 4 0,0 0 6 0,-42 31-10 15,11-20 3-15,-11 14 3 0,4-7-7 16,-8 3 10-16,2 1-7 0,8-4-2 16,6-4-6-16,-1 1 9 0,9-2-8 15,2-5 5-15,2-1 13 0,6-1-3 16,2-5-11-16,10-1 6 0,0 0-13 15,0 0-14-15,0 0-43 0,40-22-27 0,-10 12-38 16,3-2-38-16,20-6-60 0,7-2-81 16,-4 2-174-16,12 0 25 0,-2-1-122 0,-2 5-77 15</inkml:trace>
  <inkml:trace contextRef="#ctx0" brushRef="#br0" timeOffset="-100193.58">29183 18499 1816 0,'0'0'153'0,"0"0"34"0,0 0-1 15,0 0 23-15,0 0 1 0,0 0-13 16,0 0-20-16,0 0-18 0,0 0-17 16,0 0-13-16,-7-25-9 0,7 25-14 0,7-10-16 15,3 2-6-15,0 1-8 0,3 0-8 16,0-4-15-16,5 7 3 0,-2-3-15 16,1-1 1-16,-1 2-9 0,-2 2 3 0,-1 1-6 15,1-1-4-15,-14 4-13 0,19-3-1 16,-19 3-6-16,0 0 12 0,0 0-4 15,20 6-2-15,-20-6 1 0,0 0-9 16,0 0 12-16,-33 25-16 0,13-13 11 0,-4 1-4 16,-22 6-1-16,-1 3 1 0,1-1-1 15,2 0-3-15,7-3 0 0,4-5 4 16,6 2-1-16,5-7 4 0,8-1-1 16,-2-1 9-16,2-2 5 0,4 0-1 0,10-4-1 15,0 0-3-15,0 0-7 0,-3-19 5 16,19 5-9-16,4 1 6 0,4-5-4 0,9 6-8 15,-3-4 0-15,0 1 4 0,3 3 3 16,-3-1-8-16,-7 3-26 0,4 1-19 16,-4-1-52-16,1 4-28 0,-5 2-31 0,2-4-31 15,-1 4-28-15,-4 1-36 0,1 0-48 16,-7 0-62-16,-10 3-140 0,17 0 14 16,-17 0-204-16,0 0-186 0</inkml:trace>
  <inkml:trace contextRef="#ctx0" brushRef="#br0" timeOffset="-88226.57">22953 18660 1250 0,'-20'-4'51'15,"3"3"31"-15,4-2-38 0,13 3 29 0,-23-4 5 16,23 4 4-16,-18-6-9 0,18 6-8 15,0 0-16-15,-16-3 2 0,16 3 3 16,0 0 5-16,-17-2 0 0,17 2-10 0,0 0 2 16,0 0 2-16,0 0 5 0,0 0-8 15,0 0 12-15,63-13-9 0,18 3-2 16,19-5 0-16,13 1-17 0,7-9 9 16,4 0-11-16,-7 4-1 0,-5 1-4 15,-8 1 1-15,-18-1-4 0,-15 7-4 0,-11 3 2 16,-14 2-9-16,-13 1 4 0,-3-2-1 15,-6 4 1-15,-4 0-3 0,-4 2-4 16,-2-2-9-16,-14 3 4 0,23-3-7 0,-23 3 3 16,0 0-23-16,20 6-17 0,-20-6-28 15,7 7-41-15,-7-7-37 0,0 0-69 16,3 12-124-16,-3-6-332 0,0-6-164 0</inkml:trace>
  <inkml:trace contextRef="#ctx0" brushRef="#br0" timeOffset="13281.54">6572 3402 1860 0,'-52'0'-58'15,"8"-2"2"-15,7 2 18 0,4-4 31 16,6 3 33-16,4-2 24 0,3 0 16 0,3 2 1 16,4-2-10-16,3 3-6 0,10 0-1 15,0 0 9-15,0 0 9 0,50-6 10 16,20 2 2-16,40-7 4 0,30 1 7 0,63-12-8 15,28 0 4-15,16-3-11 0,12 3 2 16,11-6-3-16,23-3 2 0,85-3 1 16,1-1-8-16,-83 10-20 0,82-8 4 15,-89 10 4-15,5 1-7 0,-4 3-9 0,-14 1 5 16,-16 2-15-16,-26 4 10 0,-24-1-21 16,-57 9 12-16,-20-1-13 0,-19 2 8 0,-35-1-1 15,-5 4-8-15,-20-3-5 0,-14 3-1 16,-7-3-3-16,-10 3 15 0,0 0-5 15,-3-3-4-15,-3 3-7 0,-17 0 9 0,27-2-2 16,-27 2-10-16,16-2-12 0,-16 2-17 16,0 0-26-16,0 0-20 0,0 0-21 0,0 0-32 15,0 0-36-15,0 0-46 0,-53 10-65 16,33-7-71-16,0 1-139 0,-7-1 47 16,-3 2-106-16,3-3-42 0</inkml:trace>
  <inkml:trace contextRef="#ctx0" brushRef="#br0" timeOffset="29597.69">13962 2139 888 0,'-36'-4'66'0,"-1"-4"14"0,4 1 42 16,3 1-7-16,3-1 3 15,1 2-4-15,-1-1 3 0,0-1-4 0,1 6-2 16,6-5 2-16,-7 4 15 0,3-3-3 16,5 0-5-16,5 5 1 0,-2-3-15 15,16 3-10-15,-27-3-2 0,27 3-6 0,-20-1-13 16,20 1-14-16,0 0-4 0,0 0 5 15,0 0 6-15,0 0-7 0,66 14 2 0,2-2 7 16,18-9-6-16,24 0 9 16,17-2 3-16,16-1-10 0,8 0-8 0,5 0 3 15,44-1-3-15,-33-2-3 0,39-1-5 0,4-2-13 16,-3-1 2-16,-47 3-2 16,-7 0-15-16,-6 1 11 0,-11 2-6 0,-6 1 2 0,-13-3-5 15,-10-2-3-15,-21 2-5 0,-12 3-3 16,-14-2 0-16,-14-2 4 0,-13 4 3 15,5-1 0-15,-16 2 2 0,2-2 2 16,-4 1 6-16,3-3-3 0,-9 0-2 0,-14 3 1 16,33 0-2-16,-33 0 1 0,20 0-1 15,-20 0 2-15,0 0 0 0,20 0 1 16,-20 0 0-16,0 0-6 0,0 0 0 0,0 0-1 16,0 0-5-16,0 0-6 0,-67 3 0 15,24 0 3-15,-27 4 2 0,-10-2-2 0,-24 5-7 16,-8-2 3-16,-12-3 0 0,-2 7-1 15,-11 3-3-15,0-2-1 0,-3-1 0 16,7 2 2-16,0 0 4 0,2-3-6 16,8 0-2-16,-1-4-1 0,9 4 3 15,4-6 5-15,5 3-3 0,26-4-1 0,-4 0-2 16,4 0-1-16,10-2 5 0,6-2 7 16,18 2 7-16,-4 1 9 0,13-3 8 0,4-3 3 15,6 3 4-15,4 0-4 0,0 0 0 16,0 0-9-16,23 0-2 0,-27 0-6 0,27 0-6 15,-24 0-2-15,24 0-6 0,0 0 6 16,0 0-3-16,0 0-5 0,47 13-1 16,3-9 3-16,27 2-4 0,26-4 0 15,17 4 0-15,16-3 8 0,11-3-5 16,13-3-3-16,44-3 2 0,6 9 0 0,0-6-5 16,-4 3 1-16,-9-2 3 0,-40 2-4 15,-7 0 1-15,-4 2 2 0,-6-2 3 0,-7 3-2 16,-6-3-1-16,-13 3-5 0,-31 0 1 15,1-2 3-15,-11-1-2 0,-16 6-4 16,-14-6 7-16,-7 1-5 0,-9 3 1 0,-4-4 5 16,1 2-2-16,-8-2 4 0,1 2-2 15,-17-2 4-15,27 3 7 0,-27-3-1 0,16 0-3 16,-16 0 4-16,0 0-3 16,0 0-1-16,0 0-1 0,-79-11-5 0,28 7 2 15,-15 1-2-15,-11 2 1 0,-9-2 1 16,-12 3-3-16,-21 0-4 0,-4 0 0 15,-18 4 4-15,1-1-3 0,-3 0 0 0,6 2 0 16,7-1-1-16,7-4-3 0,17 3 3 16,19-3 3-16,7 3-8 0,7-3 3 0,13 3 1 15,12-3 5-15,12-3-5 0,6 3 6 16,6 0-5-16,-1-3-5 0,7 3 0 0,2 0 0 16,16 0-3-16,0 0 5 0,0 0-3 15,0 0-1-15,0 0 2 0,0 0 1 16,119 0-2-16,-29 0 0 0,34-3 2 0,-1-1 2 15,11-1 0-15,2 2 0 16,-3-1 0-16,8-2-4 0,-5-1 5 0,-5-4-4 16,-15 10 0-16,-6-5 3 0,-29 3-3 15,-12 1-7-15,-23 0-4 0,-5 2 0 0,-8-4-4 16,-9 4 3-16,-8-1-2 0,1 1-3 16,-17 0 2-16,23-3-19 0,-23 3-22 15,0 0-21-15,0 0-20 0,0 0-28 0,0 0-27 16,0 0-22-16,-46 4-37 0,25 0-35 15,-6-2-33-15,-3-2-71 0,5 0-112 16,-13 0-78-16,8 2 40 0,0 1-203 16,4-6-198-16</inkml:trace>
  <inkml:trace contextRef="#ctx0" brushRef="#br0" timeOffset="102967.95">13333 1850 2575 0,'0'0'-112'16,"-14"-8"32"-16,14 8 44 0,-10-10 34 15,10 10 30-15,-16-11 33 0,13 4 18 16,3 7 15-16,-17-9 9 0,17 9 4 0,-13-5-1 15,13 5-14-15,-8-8-20 0,8 8 5 16,-9-4-13-16,9 4-15 0,0 0-2 0,0 0-11 16,0 0-11-16,0 0 14 15,0 29-9-15,6-16 1 0,5 2 6 0,-1 4-4 16,6 2 6-16,1 4-3 0,13 10 6 16,3 0 2-16,7 2 0 0,1-2-7 15,11 5 1-15,11 3 0 0,5-3-5 0,2-5-11 16,-1 0 5-16,12-3 0 0,-2 1 2 15,5-4 0-15,6-5 1 0,-6 1 4 0,1-3 1 16,2-3 0-16,10-2-3 0,7-3 7 16,2-4-2-16,-2-3-5 0,2-5 5 15,-16-2-1-15,21-2-3 0,-26-4 1 0,19-1-1 16,-7-3 5-16,-4-2 8 0,4-3 7 16,-24 1-2-16,10-10 7 0,-16 2 4 15,10-6 0-15,-4-4 5 0,-6 0 0 16,-14 2-3-16,-6-2 1 0,-1-4 4 0,-3 1 3 15,-5 3-5-15,-5 2 3 0,-6 5 3 16,-11 5 1-16,1 2 4 0,-4 3-11 0,-7 1 5 16,5 1-12-16,-1 2-1 0,-4 4-1 15,1-4-13-15,0 4-4 0,-7 7-10 16,10-12-9-16,-7 5-37 0,-3 7-41 0,3-7-48 16,-3 7-51-16,0 0-54 0,0 0-43 15,0 0-43-15,0 0-57 0,0 0-56 0,0 0-103 16,-33 17-91-16,23-12 49 15,4-1-320-15,-5-1-356 0</inkml:trace>
  <inkml:trace contextRef="#ctx0" brushRef="#br0" timeOffset="103451.26">16356 1760 2645 0,'0'-14'109'0,"0"14"18"15,0 0-8-15,-10-8-9 0,10 8 7 16,0 0-26-16,0 0-6 0,0 0-19 0,0 0-6 15,0 0 1-15,-33 14-6 0,16-2-3 0,-10 9 10 16,0-1-7-16,-6 7-3 0,-7 11 3 16,1-3 0-16,-8-1-4 0,4 4-3 15,-1-2 0-15,1-3-13 0,6-2 1 16,4-3-4-16,3-6-2 0,10-7-7 16,7-2 1-16,-1-5-3 0,1-1 8 0,2 0-14 15,5 1 8-15,-4-4 19 0,10-4 1 16,0 0-6-16,0 0-1 0,0 0-6 0,0 0 1 15,-20-18-8-15,23 4 0 0,11-5 3 16,-1-2-8-16,4-1-3 0,10-16 1 16,6 2-1-16,7 3-1 0,3 0-8 0,7 3 1 15,-7 0 2-15,7 5 1 16,1-3-2-16,-5 11-5 0,-10 2-1 0,2 5 2 0,-8 5-1 16,-4 5 1-16,4 1-3 15,4 5 6-15,-1 6 4 0,10 9 5 0,4 1 3 16,-7 9 4-16,-4-2 13 0,1 0-4 15,-7 10 4-15,3-7-1 0,0 1-1 16,-9-3 0-16,-4-10-1 0,-3 1 0 0,3 3-5 16,-7-6 2-16,1-4-7 0,-5-2 6 15,1 1-5-15,-6-2-4 0,6-3 2 0,-7 0 7 16,7 1-29-16,-10-9-18 0,7 8-29 16,-7-8-34-16,3 11-55 0,-3-11-82 15,0 0-93-15,0 0-98 0,0 0-176 16,0 0 0-16,0 0 62 0,0 0-313 15,-17-30-322-15</inkml:trace>
  <inkml:trace contextRef="#ctx0" brushRef="#br0" timeOffset="106617.96">1476 4635 2436 0,'-17'-13'12'0,"-2"1"23"0,2 2 19 16,4 2 14-16,-1 2 14 0,7 2 12 0,7 4 9 15,-16-10-16-15,9 8-14 0,7 2-13 16,0 0 9-16,-16-5-19 0,16 5-11 0,0 0 14 16,0 0 0-16,-4 25-26 0,8-12 8 15,5-1-2-15,15 8-4 0,3-5 10 16,25 2 15-16,13-6-6 0,11-10 12 0,24-10 0 15,16-11-3-15,28-26 6 16,9-11-10-16,4-12 5 0,3-13-2 0,14-4-10 16,-11-4-1-16,0 5-3 0,-13 4-7 15,-17 6-2-15,-16 11 1 0,-34 16-3 16,-10 9 5-16,-19 7-11 0,-11 7-1 0,-6 6 0 16,-10 5 3-16,-8-3-3 0,-2 10-18 15,-4-3 2-15,1 2-22 0,-1 0-26 0,-6 2-36 16,-7 6-41-16,14-7-28 0,-14 7-40 15,0 0-53-15,0 0-59 0,0 0-119 16,0 17-102-16,0-17 51 0,-14 18-202 0,7-7-165 16</inkml:trace>
  <inkml:trace contextRef="#ctx0" brushRef="#br0" timeOffset="134303.75">2607 9326 1653 0,'-14'-14'73'0,"1"2"23"0,-1-1 22 15,1 1 11-15,6 5 11 0,-3-1 17 0,0-1-17 16,4 5-4-16,6 4 4 0,-14-7-27 16,14 7-11-16,-10-5-17 15,10 5 4-15,0 0-13 0,0 0-11 0,0 0 2 16,-6 22 4-16,9-4 8 0,3 14-7 16,11 16 10-16,-4 4 3 0,4 3-6 0,10 9-4 15,-1 3-7-15,-6-13-5 0,1 0-5 16,-2 0-7-16,1-2 2 0,7-2-3 15,-3-2-4-15,-5-2-6 0,5-4-2 0,-4-1 1 16,7-6-12-16,-11-7 1 0,-2-3 5 16,2-4-4-16,-3-5-4 0,4 0-7 0,-7-7-17 15,0 1-35-15,-6-3-46 0,-1 1-30 16,-3-8-41-16,10 9-55 0,-10-9-70 16,0 0-84-16,0 0-136 0,-30-3-9 15,13 3 51-15,-6 0-198 0,-1-3-149 16</inkml:trace>
  <inkml:trace contextRef="#ctx0" brushRef="#br0" timeOffset="134585.99">2506 10218 1915 0,'0'0'8'0,"-3"8"31"0,3-8 25 0,3 17 6 16,-3-17 10-16,7 16-2 0,0-6-3 16,-1 5 8-16,4 1 0 0,0-7-3 0,7 7-2 15,-3-7-7-15,5 4 11 16,4-1-13-16,4-3 9 0,0-5-6 0,-8-1 1 15,16-6-5-15,-5-1 4 0,9-7-1 16,11-12-1-16,-13-4 0 0,3-5-16 16,-10-9 3-16,-6 1-11 0,-8-4-2 0,-7-9-5 15,-1 0 1-15,-8 2-4 0,0 2-9 16,6-2-21-16,-9 15-18 0,-8 5-12 0,5 6-42 16,3 9-46-16,6 6-40 0,-3 10-36 15,-7-7-39-15,7 7-65 0,0 0-190 16,0 0 22-16,0 0-147 0,0 29-105 0</inkml:trace>
  <inkml:trace contextRef="#ctx0" brushRef="#br0" timeOffset="146886.99">4830 6032 1863 0,'3'-15'110'0,"-3"15"14"16,10-20 15-16,-7 9 2 0,0 0 18 0,8-4-2 15,-5 5-1-15,4-4-7 0,-3 7-20 16,0 0-5-16,-1 2-4 0,-6 5-9 0,21-7-3 16,-21 7-11-16,25 1-6 15,-8 5 1-15,1 2-12 0,1 2 2 0,4 2-9 16,1 6 4-16,3 2-4 0,6 12-2 16,-10-5-6-16,4 8 5 0,-10-3 1 15,3 11-6-15,-7-7-4 0,-10-4-4 0,7 0-4 16,-10-1 3-16,3 3-7 0,-6 1 2 15,3-7-6-15,0 0 1 0,-7-3 5 0,-6 1 5 16,3-2 0-16,0-5 0 0,-6-1 3 16,-8-5-3-16,1-1-1 0,-7-5-8 0,6-1-2 15,2-5-2-15,-5-2 3 0,0-6-8 16,-9-6-9-16,6 1 1 0,-1-6-6 16,1-2 0-16,-3-9-1 0,6 3 0 0,-3-6-3 15,13 4-8-15,4 0 2 16,-4 0-2-16,8-1-4 0,-1-1-12 0,6-1-21 15,0 5-22-15,4-5-22 0,4-1-34 16,3 2-32-16,0-5-36 0,2 7-48 0,8 1-35 16,-1 4-37-16,5 1-48 0,-1 1-39 15,6 3-93-15,-2 7-73 0,-1 3 36 16,1 1-269-16,-1 4-266 0</inkml:trace>
  <inkml:trace contextRef="#ctx0" brushRef="#br0" timeOffset="147939.27">5593 5836 2323 0,'0'-8'81'16,"0"8"24"-16,-4-18 25 0,4 8 10 16,0 10 6-16,-3-15-4 0,3 15-9 0,-3-10-10 15,3 10-11-15,0 0-10 0,-4-14-15 16,4 14-11-16,0 0-12 0,0 0 3 16,0 0 8-16,0 0 13 0,-3 43 11 15,3-22 2-15,0-1 2 0,0 7-9 16,0 1-6-16,3 1-5 0,-3 7-5 0,4-1-7 15,2 1 0-15,-2 0-8 0,3 2-1 16,-4-4-5-16,3 4 2 0,1-3-9 0,0-2-7 16,0-1-3-16,-1-10-2 0,-3 2 1 15,1-5-6-15,-1-1 2 0,4-4-1 0,-4-1 3 16,1-2 20-16,-4-3 23 0,0-8 16 16,6 17 5-16,-3-13 12 0,-3-4-13 15,0 0-1-15,0 0-21 0,0 0-3 0,0 0-13 16,0 0-6-16,-6-32 11 0,3 14-27 15,-1-3 5-15,-3-4-5 0,7-1-8 16,-6-6-6-16,2-2 0 0,-2 0-1 16,3-4-8-16,3 1 9 0,-4 2-14 0,1 0 1 15,-1-1 1-15,4 4-3 0,-3-4-7 16,6 7 6-16,-3 0 5 0,4-4-17 0,-4 5-5 16,7-4 11-16,-1 1-9 0,4 5 11 15,0-2-4-15,3 3 0 0,-3 3-10 16,4 1 0-16,-1 0 5 0,4 5-12 0,-4-1 19 15,4 4-17-15,-4 1 7 0,4 1-10 16,-1 4 4-16,1 4-9 0,-1 0 5 0,-16 3-5 16,30 3-9-16,-16 1 11 0,2 5-23 15,-2 6 2-15,2 0 0 0,-8 2 0 16,2 6 4-16,-7-2-3 0,0 4-8 16,-3 4-1-16,0-2-3 0,-3-2 7 0,-7 5 6 15,-4 1 0-15,1-2 5 0,-4-4 4 16,-2-3 2-16,-1 2 6 0,-1-5 2 15,5-5 4-15,-8 3 0 0,7-5 3 0,1-2 3 16,2-3-2-16,1 3 3 0,1-5 3 16,1 1-3-16,4-2 0 0,1-1-5 0,6-3 3 15,-10 7 2-15,3-2-5 0,7-5 0 16,0 0 0-16,0 0-1 0,0 0-2 16,20 6 9-16,-4-9-7 0,1 3 7 15,7 3-8-15,0-3 1 0,1 0 7 0,2 4-3 16,3-1 2-16,0 4 2 0,0-5 0 15,0 7 0-15,-3-2-3 0,0 2 9 16,-4 4-9-16,0-3 6 0,-3 2-1 0,1-1 0 16,-2 2 2-16,-2 1 1 0,-4-2-13 15,4 1-12-15,-7-1-18 0,4-1-28 0,-4-1-25 16,-4-3-26-16,0-3-29 0,-1 2-32 16,-5-6-71-16,3 8-75 0,-3-8-115 0,0 0-144 15,0 0 48-15,0 0-378 0,-11-28-399 16</inkml:trace>
  <inkml:trace contextRef="#ctx0" brushRef="#br0" timeOffset="149203.94">6753 5453 2705 0,'0'-11'50'0,"0"11"44"16,0-17 21-16,-4 9 19 0,4 8 11 16,0-13-6-16,0 13-6 0,0 0-12 0,0-14-14 15,0 14-3-15,0 0-15 0,0 0-14 16,0 0-13-16,0 0 7 0,0 0 8 0,0 0 8 16,21 38 14-16,-5-13 10 0,-6 1 10 15,7 5 1-15,-3 12 9 0,2-1-8 16,1 3-8-16,-4-7-1 0,4 4 2 0,-11-5-14 15,7-4-14-15,1-3 0 16,-11-3-8-16,7 4-6 0,4-2-3 0,-4-7-6 0,-7-4-4 16,0 0-9-16,-3-1 1 0,6-4 0 15,-1-1-8-15,-2-2 11 0,0 1-4 16,-3-11 1-16,3 12-17 0,-3-12-3 16,4 10-46-16,-4-10-60 0,0 0-49 0,0 0-49 15,0 0-71-15,0 0-73 0,0 0-59 16,-27-35-74-16,17 17-139 0,-1-1-25 15,-5-2 69-15,7-1-423 0,-5-3-446 0</inkml:trace>
  <inkml:trace contextRef="#ctx0" brushRef="#br0" timeOffset="149537.31">6523 5553 2828 0,'0'0'18'0,"-24"-3"22"15,24 3 13-15,0 0 9 0,-20 0 2 16,20 0-8-16,0 0 16 0,0 0-13 0,0 0 7 16,-13-5-5-16,13 5 11 0,0 0-4 15,0 0 9-15,0 0 5 0,0 0-5 16,-9-9-8-16,9 9-3 0,0 0 2 0,0 0-6 16,39-21-10-16,-15 9-9 0,6-1-3 15,0-5-9-15,19-4 4 0,8 1-4 0,-13-1 4 16,5 0-10-16,2 2 0 15,-2 0-6-15,-2 0 5 0,-7 2-2 0,-7 6-2 16,-9 2-7-16,-1 0-4 0,-7 2-15 16,2 1-35-16,-9 1-48 0,5 2-32 15,-4 7-18-15,-10-3-35 0,10 8-56 0,-14 3-83 16,-2 3-140-16,-1 4-39 0,-13 7 44 16,-7 13-211-16,0-2-156 0</inkml:trace>
  <inkml:trace contextRef="#ctx0" brushRef="#br0" timeOffset="149786.68">6559 6222 1927 0,'-6'13'11'0,"6"-4"15"16,-3-3 19-16,3-6 3 0,0 0 18 0,6 15 20 16,-6-15 24-16,7 7 15 0,-7-7 27 15,0 0 8-15,27-3-3 0,-27 3 10 16,33-9-1-16,-10-1-23 0,4 0-7 0,0-1-12 15,6-3-9-15,10-7-13 0,8 2-12 16,-2 1-7-16,-2 1-2 0,-7 2-14 0,-4 0-8 16,1 5-5-16,0-5-26 0,0 5-45 15,-4-4-66-15,0 3-59 0,-3-4-83 16,0-3-99-16,0 1-173 0,-3-1-21 16,-3 1 52-16,1-1-234 0,2-1-192 15</inkml:trace>
  <inkml:trace contextRef="#ctx0" brushRef="#br0" timeOffset="150387.79">8202 5182 2038 0,'4'-7'0'0,"-4"7"18"15,0-14-1-15,0 14 2 0,0 0-5 0,-10-14 0 16,10 14-4-16,-16-2 3 0,16 2-6 16,-24 0 1-16,24 0 2 0,-26 5 2 0,8-5-1 15,18 0 7-15,-33 4 4 0,14 2 6 16,-2-1 7-16,1-3 5 0,1 3 1 16,-5-5 1-16,4 6 7 0,0-5-7 0,0 2 4 15,4 0 0-15,-1-2 1 0,4 3 2 16,13-4 8-16,-30 5-3 0,19-3 8 0,-5 4 6 15,16-6-12-15,-17 1 9 16,17-1-2-16,-16 7-2 0,16-7 5 0,-14 9-1 16,8-4 2-16,6-5-7 0,-10 11-11 15,7 0 12-15,-2-1 15 0,5 3-3 16,0-1-5-16,5 3 2 0,-5-1 2 0,6 7 3 16,-3 0 4-16,4 1 0 0,-1 3-6 15,-3 3-2-15,5 1 4 0,2 4-5 0,-1-3-3 16,2 3-4-16,2-1 3 0,-4-2-5 15,2 0 2-15,-1 0 9 0,0-1-9 16,-3-5 1-16,6 2-7 0,-7-2 2 0,5-2-6 16,-5-2-5-16,4 0 0 0,-3-6-1 15,-1 2-6-15,1-4-7 0,0-2 5 16,-4 1-9-16,4-3 3 0,-1 1 3 16,-2-1-4-16,-4-8-3 0,16 8 5 0,-9-4-3 15,-7-4 3-15,23 2-9 0,-23-2 0 16,24-2 7-16,-24 2-9 0,30-8-18 15,-14 1-26-15,-2-3-36 0,5-2-46 0,-1-1-56 16,-6-2-67-16,2-3-63 0,-7 3-75 16,-1-2-98-16,1-1-146 0,-3 3 47 0,-4 2-424 15,-4-5-461-15</inkml:trace>
  <inkml:trace contextRef="#ctx0" brushRef="#br0" timeOffset="150570.29">7843 5710 2934 0,'-14'1'62'0,"14"-1"15"0,0 0 4 0,0 0-12 16,0 0-9-16,0 0 1 0,0 0 1 15,0 0-11-15,0 0-9 0,0 0-10 16,0 0 6-16,0 0-1 0,0 0-10 0,41-25-1 16,-25 18 0-16,11-2-27 0,0-4-53 15,3-2-45-15,3 2-68 0,-3-5-93 0,10-3-173 16,4-4-48-16,-11 10 52 0,-7-3-170 15,8 1-99-15</inkml:trace>
  <inkml:trace contextRef="#ctx0" brushRef="#br0" timeOffset="150921.47">8629 5022 1801 0,'0'0'77'0,"7"-15"31"0,-7 15 15 16,0 0 13-16,0-10 10 0,0 10-1 16,0 0-2-16,4-11-12 0,-4 11-4 15,0 0-7-15,0 0-12 0,0 0-1 16,0 0 6-16,0 0 11 0,0 0 3 0,13 29 0 16,-10-12-10-16,0 1 11 0,4 4-8 15,-3 6-9-15,2-3 0 0,1 3-11 16,3 1-6-16,-4 4-9 0,-2 2-5 0,3 0-3 15,2 0-8-15,-2-1-5 0,3-2-8 16,-3 2 0-16,3-4-5 0,-4-2-3 0,-2-2-4 16,0-1-26-16,-1-1-33 0,3-7-41 15,-3-1-33-15,1 1-40 0,-1-5-42 16,-3-5-35-16,3 0-60 0,-3-7-92 0,0 0-117 16,0 0-78-16,0 0 50 0,0 0-304 15,0 0-293-15</inkml:trace>
  <inkml:trace contextRef="#ctx0" brushRef="#br0" timeOffset="151271.61">9136 5036 2445 0,'4'-14'108'0,"-1"3"19"0,0 4 17 16,-3 7-4-16,-3-18 6 0,3 18-3 0,0-7-4 15,0 7-8-15,0 0-10 0,0-12-11 16,0 12-7-16,0 0-10 0,0 0-10 15,0 0-9-15,0 0-3 0,0 0 5 0,0 0 2 16,0 0 8-16,0 0-3 0,0 0-3 16,10 44 3-16,-4-23-3 0,-2 4 5 0,3 4 0 15,2 5-3-15,1-1-7 16,1 14 0-16,5 0-5 0,-2-2-3 0,-8-5-6 16,1-7-5-16,-1 2 6 0,8 0-9 15,-8-5-12-15,4 0 0 0,-2-5-2 0,-2-3 7 16,1-3-13-16,-4-1 2 0,0-5-3 15,0-1-26-15,-3-1-24 0,3-1-19 16,-3-10-20-16,0 15-20 0,0-15-52 0,-3 5-61 16,3-5-64-16,0 0-65 0,0 0-72 15,-22-25-91-15,11 9-113 0,1-2 65 0,-4 4-392 16,1-4-401-16</inkml:trace>
  <inkml:trace contextRef="#ctx0" brushRef="#br0" timeOffset="151570.75">8602 4997 2652 0,'0'0'-23'0,"-26"7"20"0,26-7 35 16,-4 16 14-16,8-7 19 0,-4-9 4 16,10 28 11-16,-3-13 14 0,6 3 11 0,1-1 1 15,2 5 2-15,1-4-2 0,3 2-2 16,0-5 4-16,6 6-1 0,1-4-13 0,-3 3-6 15,-2-3-5-15,5-2-12 16,0 3-5-16,-7-4-4 0,7 4-5 0,-3-4 0 16,-2 3-8-16,2-5-3 0,-4 1-4 15,3-1-2-15,-6-2-27 0,3-3-34 16,3 3-35-16,-3-5-49 0,7 1-40 0,-4-5-42 16,4 2-36-16,-1-3-43 0,4-3-32 15,0-4-55-15,3 2-104 0,-3 3 4 0,4-6-214 16,3 1-162-16</inkml:trace>
  <inkml:trace contextRef="#ctx0" brushRef="#br0" timeOffset="151955.73">9970 4857 2050 0,'0'-10'121'0,"0"10"28"0,0-18 23 16,0 18 10-16,0-12 9 0,0 12-4 15,0-10 5-15,0 10-4 0,0 0-3 0,0 0-6 16,-3-15-12-16,3 15-12 0,0 0-24 16,0 0-14-16,0 0-14 0,0 0-10 0,0 0-10 15,0 0-4-15,0 0-6 0,0 0-4 16,16 36-1-16,-10-19 5 0,2 3 12 16,1 10 1-16,-2 0-8 0,10 12 7 15,-8-5-8-15,4 9-10 0,1-4 0 16,-1-5-10-16,1 6 7 0,-4-5-16 0,-1-8 1 15,2 0-9-15,-4-5 4 0,-1 0-12 16,0 0 2-16,2-5 0 0,-5 0 3 16,4-2-12-16,-4-4 0 0,0 1 15 0,4-2-9 15,-4-4-20-15,-3 2-27 0,4-1-11 0,-4-3-9 16,0-7-8-16,0 8-21 0,0-8-49 16,0 0-50-16,0 0-61 0,0 0-77 15,-20-30-70-15,10 10-93 0,-7-5-165 16,0-5 45-16,4 5 76 0,-17-10-365 15,9 7-357-15</inkml:trace>
  <inkml:trace contextRef="#ctx0" brushRef="#br0" timeOffset="152170.31">9753 5036 2599 0,'0'0'74'16,"-11"-7"27"-16,11 7 8 0,-9-4 21 0,9 4 3 15,-7-10-10-15,7 10-5 0,0 0 0 16,0 0-14-16,-3-8-8 0,3 8-9 0,0 0-7 15,0 0 0-15,3-17-20 16,4 6 3-16,-1 4-9 0,5-4-7 0,2 3-3 16,14-13-5-16,12-1-17 0,8-3-29 15,3-3-53-15,3 3-55 0,1 0-62 16,0 3-59-16,-5-3-71 0,5 0-109 0,-8 1-98 16,1 8 59-16,-4 0-223 0,-10 4-174 15</inkml:trace>
  <inkml:trace contextRef="#ctx0" brushRef="#br0" timeOffset="152987.71">10843 4547 2048 0,'6'-5'102'0,"-6"5"24"16,11-7 13-16,-11 7 3 0,0 0-7 15,0 0-9-15,0 0-15 0,10-6-9 16,-10 6-1-16,0 0-11 0,0 0 13 15,0 0 4-15,6 24 6 0,-6-12 2 0,0 5 4 16,3 5 5-16,0 6-7 0,5 5 0 16,2 12 0-16,-1 6-2 0,2 3 1 0,-1-4-6 15,-7-8-6-15,3 8-7 0,-3-7-3 16,8-11-9-16,-4 3-9 0,2-2-5 0,2-4-8 16,-8-4 0-16,4-1-7 0,-4-7-8 15,0 3-4-15,0-6 2 0,1-3-2 16,-1-1-1-16,-3 0 9 0,0-10 16 0,0 12 34 15,0-12-30-15,0 0-1 16,0 0-5-16,0 0-7 0,0 0-9 0,0 0-6 16,0-43-5-16,0 24-8 0,-7-6 6 15,-2-7-10-15,-5 1 2 0,4-5-2 0,4 3-6 16,-1-3 0-16,0-14-8 0,3 8-6 16,-5-8 9-16,-1 3-2 0,3 9-2 0,3 2-4 15,1 4 5-15,3 2-16 0,-3 3 18 16,3-3-14-16,0 2 2 0,0 0-3 0,3 3 1 15,-3 0-8-15,7 3 3 0,0 0-2 16,0 4-14-16,2 1 6 0,2 2 0 16,-1 1 9-16,6 0-12 0,4 7 5 15,-3-1-4-15,3 6-3 0,0 2-5 16,7 5 8-16,0 3-2 0,3 4-2 0,-5 5 4 16,16 11 3-16,-8 4-5 0,1 4 5 15,-8-3 0-15,1 10 3 0,-4 0 1 0,-6-4 3 16,3 7-3-16,-4 0 4 0,1-2 3 15,-7-6 5-15,0-6 6 0,4-2-5 0,-8 1 7 16,4-6-10-16,-3 0 7 0,-3-6-2 16,-1-1 3-16,0-4 14 0,0-1 35 0,4-1-6 15,-4-1 33-15,0-4 12 0,-3-1 0 16,0-6-10-16,0 0-3 0,0 0-12 16,0 0-7-16,0 0-10 0,-6-38 0 15,-4 23-9-15,-4-6-10 0,4 2-7 0,-3 1-14 16,-4-2-5-16,-3 1-11 0,1 1-6 15,-2 3-7-15,2-1-2 0,2 7-7 16,4-1 0-16,-4 3-9 0,-7-4-6 0,8 9-31 16,-4-3-11-16,-1 2-18 0,2 6-12 15,-1-2-4-15,-10 5-14 0,9 2-17 0,-1 2-12 16,-5 0-15-16,3-1-29 0,1 4-13 16,0-1-21-16,0 4-19 0,2-4-19 0,5 3-18 15,-4-2-42-15,3-6-59 16,4 1-140-16,-4-4-7 0,4-1 57 0,0 0-254 0,2-2-227 15</inkml:trace>
  <inkml:trace contextRef="#ctx0" brushRef="#br0" timeOffset="153486.93">11519 4415 2224 0,'0'0'97'0,"10"-11"30"0,-10 11 6 16,3-12 17-16,-3 12 1 0,5-10-4 16,-5 10-6-16,3-11-15 0,-3 11 0 15,0 0-10-15,6-10-12 0,-6 10-21 0,0 0-2 16,0 0-11-16,0 0-7 0,0 0-1 15,27 25-7-15,-17-7-3 0,-1 3-3 0,5-1-3 16,-1 10 0-16,-2-1 2 0,2 3 5 16,4 11-6-16,-4 0 5 0,7 2 0 0,-4-5-1 15,-2-2 1-15,-1-8-1 16,-3-2-1-16,7 1 5 0,-11-7 0 0,4 2-5 16,1-7 2-16,-2-1-3 0,-2 1 4 15,3-5 1-15,0 1 8 0,7-5 6 16,-1-2-10-16,8-6 1 0,6-2-3 0,3-3-6 15,4-2 1-15,2-4-10 0,-5 1 0 16,3-5-4-16,16-2-8 0,-16 2 0 0,6-9-3 16,-6 13-5-16,-14-3 5 0,1 3-3 15,-8 3-8-15,1 1-4 0,-4 0-4 0,4-1-12 16,-7 3-39-16,-1 0-31 0,-9 5-34 16,21-7-27-16,-21 7-17 0,9 0-33 15,-9 0-17-15,0 0-32 0,0 0-25 0,8 12-33 16,-8-12-60-16,0 0-93 15,-11 13-87-15,5-9 51 0,-1 4-290 0,-2-1-262 16</inkml:trace>
  <inkml:trace contextRef="#ctx0" brushRef="#br0" timeOffset="155488.63">4746 7957 2219 0,'-3'-5'-8'16,"0"-3"41"-16,3 8 35 0,-4-14 35 15,1 3 20-15,3 11 32 0,-7-12 8 0,7 12 1 16,-4-10-1-16,4 10-5 0,0 0-13 16,-3-12-11-16,3 12-23 0,0 0-15 0,0 0-9 15,0 0-6-15,0 0 4 0,0 0 4 16,11 43 4-16,-1-19 9 0,-1 6-6 16,2-1-6-16,8 17-2 0,-5-3 0 15,-1 1-3-15,4-2-10 0,6 4-4 16,-6-3-7-16,-4-8 1 0,1-2-5 0,-1-8-6 15,-3 0-6-15,-3-6-8 0,2 1 5 16,1-2-1-16,-2-6 2 0,-2 1 1 0,-3-3 13 16,4-1 20-16,-4-2 19 0,-3-7 10 15,3 14 1-15,-3-14-10 0,0 0-7 16,0 0-18-16,0 0-12 0,0 0-9 0,0 0-2 16,-16-39-10-16,10 25-7 0,1-8 0 15,-4 0-17-15,-1-14 8 0,0 5-11 0,-7-10-2 16,4 6 12-16,-1 3-10 0,1-11 3 15,0 11 2-15,6-1-10 0,-3-1 5 16,7 9 2-16,-4-7-19 0,0 10-1 16,4 0 4-16,0-3-1 0,0 7-1 0,-1-4 7 15,4 6-5-15,0 4-6 0,0-2-7 16,-3 1 0-16,3 1 5 0,0 12 4 16,0-18-7-16,3 11-1 0,-3 7-5 0,7-11 2 15,-7 11-7-15,13 0 5 0,-13 0-6 16,0 0 10-16,44 12 0 0,-25 1-5 0,5 2 10 15,-1 6-4-15,1-3 9 0,9 15-4 16,-3 3 2-16,0-5 18 0,0 2-19 0,0-2-2 16,-3-5 14-16,-8-2-5 0,-5-6-3 15,6-1 0-15,-3-2-1 0,-4-4 3 16,-3 3 2-16,0-7-4 0,0 4 1 16,-4-4 5-16,1 0 14 0,-7-7 6 15,13 8-9-15,-13-8-9 0,0 0 7 0,0 0 18 16,24-21-11-16,-21 12-8 0,4-7-3 15,-4-2-6-15,3-3 0 0,2-2 0 0,-2-2 4 16,-3-2 3-16,4-3-11 0,-4-2 0 16,5-4 5-16,-2 4-10 0,-3 0 10 0,0 4-9 15,4 3 2-15,-4 0 4 0,0 3 3 16,2 4-4-16,-5 0-2 0,3 5-3 16,-3 1-12-16,3 2 8 0,-3 10-7 15,3-12-7-15,-3 12 8 0,10-3-4 16,-10 3 9-16,0 0-4 0,0 0 2 0,30 23 3 15,-24-13-4-15,5 5 6 0,-1-1-1 16,3 3-2-16,-3 7 2 0,0 2 13 0,4 3 0 16,-1 0 10-16,-4 2-6 0,5-5 0 15,-4 3 3-15,0-8-4 0,-3 4-6 0,3-1 11 16,0-6-10-16,-4-1 14 0,5-2-3 16,-8 3-17-16,3-10-18 0,1 9-19 0,-7-10-23 15,3 3-20-15,4-5-15 0,-7-5-19 16,4 10-38-16,-4-10-87 0,0 0-83 15,0 0-70-15,6-24-98 0,-3 9-169 16,4-2 52-16,3-2 79 0,-3-6-416 16,3 1-426-16</inkml:trace>
  <inkml:trace contextRef="#ctx0" brushRef="#br0" timeOffset="156704.4">6060 7619 2848 0,'0'0'102'0,"0"-12"22"0,0 12-3 16,0 0-4-16,3-10-1 0,-3 10-13 0,0 0-12 15,0 0-6-15,0 0-18 0,0 0 1 16,0 0 3-16,0 0 14 0,0 0 8 0,27 31 3 16,-21-15 9-16,1 5-1 0,2-1 0 15,5 6 4-15,-1 3-1 0,-2 6-3 0,-2-3-3 16,9 11-1-16,-2 0-11 0,-2-8-9 15,-5-6 2-15,1 4-11 0,1-4-5 16,-2-1-6-16,1-6-7 0,-4-5 2 16,2 2 3-16,-2-6-11 0,1 1 3 0,-4-3 4 15,0-4 3-15,0 0 27 0,-3-7-4 16,4 11-8-16,-4-11-10 0,0 0-1 16,0 0-6-16,0 0 2 0,0 0-14 0,0 0-8 15,0 0-5-15,-7-43 2 0,4 28-6 16,0 2 7-16,0-4-12 0,-1-2 5 15,-2 1 2-15,-2-3-7 0,2-1-11 0,0-2-1 16,-1 0 8-16,4 0-12 0,-5-1 0 16,8 0 6-16,-3 0-12 0,0 0 15 0,0 2-21 15,0-2 13-15,3 2-9 0,3-2 7 16,-3 0-8-16,3 0 5 0,3 0-9 16,2 0 18-16,2 3-17 0,-1-2 4 15,2-1 1-15,2 4-8 0,0 0-10 0,1 5-21 16,2-2-6-16,1 5-8 0,-4 1-17 15,1 5-5-15,-1-2-2 0,0 7-1 0,4 2 1 16,-17 0 1-16,26 12 9 0,-16-5-1 16,4 7-1-16,-8 1 1 0,1 2-8 15,-1 4-1-15,-6-2 0 0,5-1 1 0,-5 2-2 16,-5-1 7-16,2 2 7 0,0-6 6 16,0 2 10-16,3-5 1 0,0 4 5 0,-4-4 7 15,1-2-1-15,0 1 8 0,3-4 2 16,-3 0 12-16,3-7 1 0,0 11 3 0,0-11 2 15,-3 7-6-15,3-7 7 0,0 0 7 16,0 0-8-16,0 0 4 0,9 7 0 16,-9-7 0-16,0 0-12 0,16 0 14 15,-16 0 0-15,21 0-4 0,-12 3 3 16,5-2-6-16,-1 3 6 0,4 3-4 0,-7-1 4 16,7 1 2-16,-4 2 4 0,-2 4 3 15,2-1-3-15,-4 4 5 0,-2 4 2 0,3 0 0 16,-3 5 5-16,-4-3-7 0,-3-1 8 15,0 4-2-15,0 0 2 0,-3-3 4 0,-4-5-3 16,1 1 4-16,-8 0-9 0,1-4 3 16,-1 1 2-16,1-7-6 0,-4 2 0 15,-2-6 5-15,-2 3-1 0,1-1-2 16,1-2-8-16,-2 0-18 0,-2-1-23 16,0 1-32-16,6-4-30 0,-3 3-33 0,4-3-48 15,-1 0-45-15,0 0-63 0,4-6-67 16,0 5-121-16,3-7-36 0,2-2 55 0,8-4-249 15,4 3-200-15</inkml:trace>
  <inkml:trace contextRef="#ctx0" brushRef="#br0" timeOffset="157373.51">6996 7490 2106 0,'-3'-8'52'0,"3"8"25"0,-3-15 16 15,3 15 7-15,-4-13 11 0,4 13 1 0,-3-12-11 16,3 12 1-16,0 0-16 0,0-13-3 15,0 13 0-15,0 0-21 0,0 0 0 16,0 0-3-16,0 0-11 0,0 0 14 16,0 0 3-16,0 0-4 0,0 0 1 0,0 0-15 15,0 0 14-15,7 40-6 0,-7-27 1 16,3 5-1-16,0-1 4 0,0 1-6 16,5 7-2-16,-2-7-11 0,1 4 3 0,2 0-3 15,5 6 0-15,-4 0-5 16,-1-6-8-16,5 6 4 0,-1-1-6 0,-2-4-3 0,2-4-2 15,-3 2 8-15,3-3-7 0,0 3 0 16,1-3 0-16,-4 0 0 0,3-4-10 0,1-2 6 16,-1 4 0-16,-3-7-4 15,3 4 1-15,0-5-1 0,-2 2 0 0,2-9 6 16,-7 8-1-16,-6-9 6 0,17 8 1 16,-17-8 3-16,24-7 2 0,-24 7-3 15,19-11-1-15,-5 1 7 0,-4-3 5 0,-1-3 2 16,-1-1-4-16,2-2-3 0,-1-6 5 15,-6 0-4-15,1 0 1 0,0-6-5 0,-1 2 2 16,-3-1-2-16,0-5-4 0,0 0 0 16,-3-2-2-16,-1 3-4 0,0 1 1 15,-2 1-8-15,0 10 2 0,2-3 0 0,1 8-4 16,3-1 0-16,-3 0-1 16,3 6 7-16,-3-1-15 0,-5 3 0 0,8 1-9 15,-3-1-23-15,3 10-26 0,-3-18-38 16,3 18-16-16,0-10-16 0,0 10-21 0,0-7-23 15,0 7-21-15,0 0-25 0,0 0-25 16,0 0-36-16,0 0-55 0,0 0-118 0,0 0-40 16,0 0 38-16,3 29-214 0,0-20-161 15</inkml:trace>
  <inkml:trace contextRef="#ctx0" brushRef="#br0" timeOffset="158792.7">7966 7290 1981 0,'7'-18'39'0,"-1"-1"24"15,-2 1 0-15,2 2 13 0,2 4 4 16,-2 2-5-16,0-1-1 0,1 3 7 16,4-5-14-16,-2 5-4 0,4 1 1 0,-2-1-4 15,-2 2-1-15,4 2-4 0,1 1-9 16,-14 3-2-16,30 3-6 0,-14 1-2 0,8 4-2 16,0 2-9-16,-8 3 3 0,10 6 4 15,-2 5-5-15,-4 1 7 0,10 7-1 16,-10-2-12-16,-6-2-4 0,-1-3 8 0,0 0-1 15,-6 0-5-15,3 0 7 16,-4 0-6-16,-2 0 11 0,-4 0 0 0,0-6 15 0,-4 4 6 16,-2 2 1-16,-4-2 12 15,-4 2 0-15,-2-5-8 0,2-2 10 16,-2-3 7-16,-1-1 9 0,4-2 6 0,-4-3-2 16,1-2 3-16,2-2 1 0,-2-2-8 15,16-3-7-15,-40-7-3 0,13 1-5 0,4-5-10 16,-4-5-10-16,3-5-2 0,-3-1-3 15,-3-13-11-15,5 0 1 0,4 5-8 0,8 2-2 16,-4 0-7-16,7-1-13 0,0 8-22 16,0 2-19-16,4 3-29 0,-1 1-31 15,0 3-53-15,7 2-44 0,0 3-30 16,4-3-22-16,6-2-37 0,3 1-50 16,4-2-78-16,6-1-85 0,0 2 29 0,7-5-213 0,3 6-176 15</inkml:trace>
  <inkml:trace contextRef="#ctx0" brushRef="#br0" timeOffset="159291.21">9073 6735 1896 0,'0'0'-68'15,"10"-6"31"-15,-10 6 22 0,0 0 26 16,13-7 12-16,-13 7 19 0,7-7 12 0,-7 7 17 16,0 0 15-16,3-12 8 0,-3 12 11 15,0 0-5-15,4-11 4 0,-4 11-8 16,0 0-6-16,0 0-15 0,-17-6-7 0,17 6-1 16,0 0-19-16,0 0-5 0,-37 8 4 15,24-2-1-15,13-6-13 0,-20 10 6 0,10-3 2 16,-1-2-3-16,2 2 16 0,-1-1-6 15,-1 1 6-15,2 1-2 0,2-1 10 16,1 3-7-16,-2 2 3 0,8-1 8 0,-3-1 1 16,3 7 6-16,-3 2 5 15,3 2 14-15,3 4 5 0,-3 3 8 0,11 4-1 16,-8 4 2-16,7-3 4 0,-1 16 2 16,2-9-2-16,2 2-1 0,-3-6 1 0,4-4-4 15,-5-2 1-15,2-1-11 0,-1 2-1 16,-4-9-15-16,4 0-8 0,0 1-2 0,-3-4-6 15,3 2-3-15,-4-3-4 0,-2-3-2 16,3-1-11-16,-4-3-27 0,-3 2-26 16,3-6-39-16,-3-7-38 0,0 15-57 0,-6-11-67 15,2 2-73-15,4-6-63 0,-23 1-64 16,9-2-84-16,14 1-94 0,-19-10 54 0,5 0-382 16,1-1-396-16</inkml:trace>
  <inkml:trace contextRef="#ctx0" brushRef="#br0" timeOffset="159471.44">8926 7335 2650 0,'-3'-10'3'0,"0"0"35"0,3 10 15 16,0-15 6-16,0 15 13 0,3-15-7 0,0 5 2 16,-3-4 1-16,4 7-12 0,-1-3-4 15,6-2-7-15,5 2-4 0,-1-2-1 0,4-1-8 16,-1-2-1-16,5 0 3 0,-4 1-9 16,2-3-5-16,-2 6 9 0,0 1-19 15,0-2-6-15,-4 3-29 0,4 0-40 0,-8 3-30 16,5-1-42-16,-7 0-47 15,-1 2-36-15,1-1-35 0,-7 6-80 0,9-4-77 16,-9 4-189-16,0 0-100 0</inkml:trace>
  <inkml:trace contextRef="#ctx0" brushRef="#br0" timeOffset="161171.03">10087 6632 1753 0,'-14'3'14'16,"14"-3"21"-16,0 0 5 0,0 0 8 0,0 0 0 16,0 0-1-16,0 0 1 0,0 0-9 15,0 0-2-15,0 0 0 0,0 0-9 0,-24-6 4 16,24 6 2-16,0 0-1 15,0 0-4-15,0 0 6 0,0 0 5 0,0 0 3 16,0 0 0-16,0 0 8 0,0 0-4 16,0 0 6-16,0 0 1 0,0 0 3 15,0 0 0-15,0 0 7 0,0 0-7 0,0 0 8 16,0 0-3-16,0 0 10 0,0 0-11 16,0 0 3-16,38-19-6 0,-22 13-4 0,7-4-4 15,1 2 7-15,2 0 0 0,11-5 0 16,-4-2-10-16,14-7 3 0,-3-2-3 15,-5 2-1-15,-2 5-3 0,-4-1-10 0,-6 0 3 16,3 4-5-16,-7-1-2 0,-3 1-6 16,-3 3 2-16,0 1-8 0,-7-2-37 15,3 3-63-15,-7 1-43 0,1 4-55 16,0 1-55-16,-7 3-58 0,0 0-95 0,0 0-90 16,0 0 45-16,0 0-160 0,0 0-93 15</inkml:trace>
  <inkml:trace contextRef="#ctx0" brushRef="#br0" timeOffset="161572.19">10463 6410 1782 0,'0'0'58'0,"0"0"13"0,0 0 9 15,-11 7-2-15,11-7-5 0,0 0-6 0,0 0-10 16,0 0-2-16,0 0 0 16,0 0-8-16,-6 8 6 0,6-8 4 15,0 0 0-15,0 0 11 0,0 0-6 0,-3 10 1 0,3-10 3 16,0 12-4-16,0-12 14 15,0 20-8-15,3-8 8 0,-3 3-19 0,3 2 9 16,0 7 4-16,5-2-10 0,-5 6-2 16,7 2 2-16,-4 2-2 0,8 13-4 0,-1-2-3 15,1-6 8-15,-1 8 0 0,-4-8 0 16,5-6-8-16,-7 1-3 0,3-5-7 16,0 4-5-16,-7-9 0 0,1 3 3 0,-1-7 0 15,0-1-4-15,0 1-7 16,-3-3 8-16,0-2 3 0,0-5-6 0,-6 6 7 15,-1-4-2-15,-3-1-1 0,-3 0-13 16,-8-5 3-16,2 0-6 0,-1 2 3 0,-1-4 0 16,-1 1-6-16,5-3 1 0,17 0-1 15,-43-3-1-15,26 1 0 0,1 0-1 16,-5-3-18-16,8-1-23 0,-4-1-28 0,8-5-58 16,-2 2-65-16,4-8-49 0,4 1-70 15,3-12-61-15,3 0-163 0,7-3 21 0,10-14 50 16,7 3-210-16,3 4-155 0</inkml:trace>
  <inkml:trace contextRef="#ctx0" brushRef="#br0" timeOffset="162271.07">11899 6020 1994 0,'11'-10'81'0,"-11"10"15"0,0 0 9 16,-3-15-9-16,3 15-5 0,-8-10-5 0,8 10-10 16,-13-7-6-16,13 7-5 0,-20 0-16 15,20 0-1-15,-33 7-6 0,13 0 0 0,0 5-2 16,3 4 8-16,-6 4-1 0,3 0 10 16,-4 2-12-16,8 3 16 0,2-4-13 0,1 4 9 15,3 0-14-15,6 0-6 0,4-3 11 16,4 3-3-16,3-3 5 0,6-2-7 15,1 3 7-15,-1-6 1 0,7-2 5 16,3 3-2-16,7-1 1 0,-3-2-3 16,-1-1 1-16,4 3 1 0,0-3-7 0,-6-6-5 15,0 3-6-15,-8-3 4 0,1 1 1 16,-4-1-4-16,1 3-4 0,-5-4 2 0,1 4 2 16,-4-1 3-16,2 0 6 0,-8-1-7 15,0-9 5-15,-8 21-2 0,-1-11-4 16,-7 0-5-16,-8-1-3 0,7 0-5 0,-10-2 5 15,0-2-5-15,5-1-14 0,-5-1-21 16,3-3-32-16,1 3-27 0,-4-9-42 0,4 4-47 16,3-4-48-16,4-1-62 0,-1-5-74 15,4-1-121-15,5-5-66 0,8 4 59 16,8-1-251-16,5-7-212 0</inkml:trace>
  <inkml:trace contextRef="#ctx0" brushRef="#br0" timeOffset="162837.54">12482 5978 2292 0,'4'-8'195'0,"-4"8"15"0,7-10-3 15,-7 10-5-15,0 0-19 0,0 0-26 16,10-7-12-16,-10 7-17 0,0 0-17 16,0 0-3-16,0 0 5 0,6 33 4 0,1-16-1 15,-7 2 9-15,4 3 2 0,-1 12 4 16,4-2-4-16,-1 2-3 0,-3 1-6 15,11 14 0-15,2-2-4 0,-2 6-8 0,2-6-5 16,-2-3-17-16,2-2 1 0,-6-3-15 16,1-11 6-16,-5-3-16 0,-3-3-5 15,4-5 3-15,-4-2-13 0,8 0 17 0,-11-2 7 16,6-1-7-16,-3-5 3 0,-3-7 12 16,0 0-14-16,0 0 0 0,0 0-4 15,0 0-16-15,0 0-5 0,-23-43 4 0,16 22-4 16,-5-9-5-16,-9-11-8 0,4 7 3 15,1-9-10-15,2 1 2 0,-2-1-2 16,6 5-3-16,3 9-6 0,0-7 1 16,1 1-2-16,6 1-3 0,0-1-2 0,0-4-3 0,6-11 3 15,1 11 4-15,7-5-10 16,-1 6-1-16,-3 8-9 0,6 2 3 0,1 0 4 16,3 6-4-16,-6 5-10 0,2 2 6 15,-2 5-3-15,2 2 8 0,1 8-2 0,-4 0-9 16,1 4 8-16,2 5-2 0,1 3 4 15,-4 3 0-15,4 5 1 0,-7-1-10 0,-4 5 3 16,-3-5-9-16,-3 6-3 0,0 0-13 16,-3 0-20-16,-3 0-7 0,-7 0-21 15,-4-1-12-15,1-2-23 0,-8-3-17 0,-3 2-35 16,0-1-22-16,-6-2-30 0,-10 4-23 16,-1 3-23-16,1-3-18 0,-1 0-18 15,8-5-15-15,3 1-32 0,3-3-88 16,0 2-85-16,6 0 52 0,5-5-244 0,2-2-214 15</inkml:trace>
  <inkml:trace contextRef="#ctx0" brushRef="#br0" timeOffset="169804.62">4003 5745 2171 0,'0'0'90'0,"3"-13"21"0,-3 13 29 0,0-12 10 16,0 12 15-16,0-10-7 0,0 10-16 15,0 0-10-15,-3-13-11 0,3 13-10 16,0 0-5-16,0 0 3 0,0 0 8 0,0 0 6 15,0 0 8-15,30 25-3 0,-20-12-4 16,-4-1 2-16,5 2 4 0,2 4-9 16,-7-2 7-16,5 0 2 0,2 5-7 15,-7 1-5-15,5-4 5 0,-2 2-9 0,1-1-6 16,-2-1-18-16,-2-2-3 0,0-1-7 16,1 0-1-16,-1-4-16 0,-1 3-4 15,-2-7 3-15,3 3-10 0,-6-10-3 0,7 15 8 16,-7-11-12-16,0-4 0 0,6 14 6 15,-6-14-14-15,3 7-1 0,-3-7 5 0,0 0-12 16,0 0 4-16,0 15-25 0,0-15-25 16,0 0-28-16,8 7-21 0,-8-7-30 0,0 0-27 15,0 0-31-15,0 0-52 0,0 0-41 16,0 0-38-16,0 0-46 0,0 0-43 16,0 0-50-16,0-25-106 0,3 13-54 15,0 2 62-15,-3-5-345 0,-3 2-351 16</inkml:trace>
  <inkml:trace contextRef="#ctx0" brushRef="#br0" timeOffset="171571.59">4503 5450 2460 0,'0'0'-42'0,"0"0"25"16,0 0 23-16,30-18 20 0,-30 18 14 16,0 0 14-16,0 0 2 0,3-10 9 15,-3 10 2-15,0 0 5 0,0 0 4 16,0 0-8-16,0 0-8 0,0 0-9 16,0 0-1-16,0 0-4 0,0 0-4 0,0 0-4 15,0 0-3-15,0 0 0 0,0 0-6 16,-43 3-8-16,43-3-5 0,-27 7 5 0,10-3-4 15,4 2 7-15,-3-3-10 0,-1 5-4 16,4-7 9-16,-4 5-7 0,0 1-11 16,1 1 12-16,2-1-7 0,1 1-8 0,0 2 0 15,2-3 11-15,-2 6-8 0,4-4 0 16,4 2-1-16,-1 3-4 0,0-3 12 0,2 6-8 16,4-4-3-16,4 2 5 15,-1 3 9-15,3-4 12 0,2 1 5 0,1 0-5 16,1-2 5-16,7-1 6 0,-1-5 4 15,1-1 3-15,3-1 12 0,3-9-12 16,4 4-1-16,6-1 2 0,-3-5 1 0,4-3-8 16,-4 4-2-16,0-6-4 0,-4 7 5 15,1-1-7-15,-3 0-2 0,-2 1 4 0,-4 3-6 16,2 2-8-16,-4 3-4 0,1 1 8 16,-1 3-10-16,8 4 2 0,-14 1-4 15,7 1 5-15,-4 1 12 0,-3 6 8 0,-7-4 3 16,1-1 5-16,-11 2 9 0,0 3-4 15,-3-4 7-15,0 6-7 0,-7-6 2 16,1 1-1-16,-7-3-7 0,2-1-5 16,-9 2-2-16,11-7-2 0,-8 2-2 0,3-1-6 15,1-3-3-15,-1 1-9 0,5-3-17 16,2-3-25-16,1 1-24 0,-1-3-12 16,0 3-39-16,17-3-40 0,-26 1-35 0,15-1-54 15,11 0-53-15,-13-1-59 0,13 1-97 16,-6-11-77-16,6 11 56 0,0-13-211 0,3 6-171 15</inkml:trace>
  <inkml:trace contextRef="#ctx0" brushRef="#br0" timeOffset="173039.43">5323 5040 2125 0,'0'0'174'0,"-6"-12"22"0,1 4 13 16,-1-2 14-16,6 10 12 0,-7-13-4 0,7 13-9 16,-6-11-16-16,6 11-19 0,-6-7-16 15,6 7-18-15,0 0-13 0,0 0-22 0,0 0-8 16,0 0-15-16,0 0-5 0,0 0 3 16,0 0 5-16,12 46 4 0,-8-24 2 0,5 3-9 15,-1 7 4-15,1 0-12 16,9 14-1-16,-9 1-8 0,1 3-7 0,4 0-6 15,-1-1-3-15,-4-2-6 0,2-7-48 0,-4-8-41 16,-1-1-39-16,8-5-46 16,-8-2-28-16,4-7-30 0,0-5-27 0,-3-4-43 15,3-6-45-15,-10-2-44 0,17-13-16 16,-7 1-58-16,2-5-42 0,-1-5-23 0,-1-2-439 16,-7-1-394-16</inkml:trace>
  <inkml:trace contextRef="#ctx0" brushRef="#br0" timeOffset="173521.31">5633 5272 2656 0,'6'-15'24'0,"-2"3"32"15,-4 2 35-15,0 10-1 0,0-10-2 16,0 10-8-16,0 0 0 0,0-10-19 16,0 10-7-16,0 0 4 0,0 0-12 15,0 0 12-15,0 0-5 0,10 32-9 0,-3-22 5 16,-1 3 4-16,1 2-15 0,3 0 3 16,-3-5 3-16,6 5-6 0,-4-5-9 15,5 0-1-15,-4-1-1 0,7 2-1 0,-1-4-13 16,1-1 11-16,-1-2-5 0,5-1 10 15,-1-3 2-15,-1-6-14 0,5 5 8 0,-7-7-4 16,2-1-11-16,2 2 4 0,-4-2-5 16,-4 0-7-16,0 1 5 0,-3-3-5 15,-3 4-6-15,-1 0 5 0,-6 7-2 0,10-17-3 16,-10 10 2-16,0 7-8 0,0 0 2 16,-10-19 1-16,1 12 10 0,-2 1-7 15,1 1-1-15,-9-2 5 0,2 0 5 0,-4 1-10 16,-1 1 5-16,-2-2 0 0,-6 0-1 15,4-1 8-15,-1-1 8 0,0 1 7 16,-3-9-6-16,6 9 7 0,2-3-2 16,1-3 1-16,1 1 4 0,4-2-3 0,-1-3 3 15,4 1-9-15,3-3 4 0,0 0-9 16,6-1 2-16,1 3-1 0,6 2-4 0,4-1-1 16,0-4 0-16,6 6-1 0,-3 2-10 15,0 1 5-15,7 5-2 0,0 0 6 0,-1 4-4 16,4-2 0-16,-20 5 0 0,33 9-6 15,-12-3 5-15,-5 6 5 0,1 6-9 16,-1 3 4-16,-2 4-6 0,-1-4-40 16,1 4-43-16,-1 0-40 0,0 0-48 15,-6-4-66-15,0-7-78 0,2-2-162 0,2-1-19 16,-1-1 57-16,-4-6-231 0,8-1-170 16</inkml:trace>
  <inkml:trace contextRef="#ctx0" brushRef="#br0" timeOffset="174372.24">6972 4722 2080 0,'0'0'101'16,"0"0"-5"-16,0 0-8 0,0 0-9 16,0 0-9-16,-12 18-3 0,12-18-8 15,0 0-6-15,-10 7-8 0,10-7-4 0,-14 6-4 16,14-6-7-16,-16 8-3 15,5-2 2-15,5 2-4 0,6-8 3 0,-27 11-9 16,17-5 3-16,-3-3-2 0,-1 2-5 16,2-1 1-16,-2 2-6 0,14-6 2 0,-24 5 0 15,14-3-3-15,10-2 2 0,-20 3-1 16,20-3-2-16,-26 0 6 0,26 0 8 16,-23-5 3-16,13 0-2 0,-4-1-3 0,14 6 5 15,-20-12 2-15,7 2 0 0,3 0-8 16,3 3 5-16,0-5 5 0,1-1 5 0,3 2 1 15,-4 2 2-15,7-4-4 0,0 1 4 16,0-1-2-16,0 3 3 0,0-2 10 16,3 2-8-16,-3 0-9 0,4-2 6 0,2 1-5 15,-3 1-1-15,4 0-13 16,0 3-4-16,3-1 5 0,-1 1-3 0,-9 7 3 16,18-8-12-16,-18 8 7 0,26-2-2 15,-13 2-6-15,-13 0 14 0,24 7-5 0,-8 0-1 16,8 6 13-16,-4-1-8 0,7 9 13 15,-8-1-3-15,5 5 19 0,-7 0-5 0,-1 5 0 16,-2-2 6-16,-8 4 1 0,1 3 0 16,7-2 9-16,-11-4 2 0,3-1-6 15,-2-2-4-15,-4-5-5 0,3 4-1 16,-3-4-1-16,-7 1 1 0,4-5-6 0,-3 1-1 16,-5-6-3-16,-2 2-3 0,-4 3 3 0,1-5-5 15,2-2-1-15,-2-3-10 16,2 1-24-16,-5-3-25 0,1 0-33 0,2-1-44 15,-1-1-34-15,0 0-57 0,4-6-54 16,0 0-71-16,3-1-80 0,0-1-151 16,7-4 52-16,-1-2-345 0,4 3-333 0</inkml:trace>
  <inkml:trace contextRef="#ctx0" brushRef="#br0" timeOffset="177041.83">7886 4570 2456 0,'7'-10'1'0,"-4"3"27"0,-3 7 16 0,7-17 13 16,-4 10 10-16,-3 7 0 0,7-9 0 15,-7 9-8-15,3-10-9 0,-3 10 2 16,0 0-5-16,3-10-2 0,-3 10-3 0,0 0 0 16,0 0-10-16,0 0-2 15,0 0 1-15,0 0-3 0,0 0-1 0,0 0-4 16,0 0-8-16,0 0 11 0,-49 17-10 16,32-12 1-16,0 1-9 0,1 1 5 0,-5-2 0 15,2 2-6-15,2-1 10 0,-4-2-15 16,5 0 6-16,-4 2 5 0,7-1 1 15,-4 2-6-15,4-1-2 0,-1 1-3 0,1-2 5 16,0 1 5-16,3 1 4 0,0 0-4 16,-4 4 4-16,4-3 4 0,4 3 15 15,-1-4-3-15,0 4 8 0,4-4-8 0,3 3 0 16,0-10-2-16,0 15 3 0,0-15 7 16,3 13-1-16,8-8 14 0,2-3 5 15,4 1-3-15,2-1-8 0,5 1 3 16,-4-3-7-16,7 0 3 0,0 0-8 0,-8-3-2 15,1 6-2-15,1-3-6 0,-2 3-5 16,-2-3 4-16,-1 1 3 0,5 2-9 0,-5 5-4 16,1-1 1-16,-4 3-1 0,1 0-5 15,-5 2 4-15,1 1-6 0,1 2 3 16,-8 0 5-16,0-1-5 0,-3 3-2 0,-3-3 6 16,0 4 4-16,-4-3 0 0,3 0 4 15,-6-1-4-15,1-1 8 0,-5-1-2 0,-9-1-1 16,6-4 0-16,-7 3-2 0,5-6-6 15,-4 2-2-15,-1-1 0 0,0-2-5 16,2-3-3-16,-2 3-20 0,7-6-31 16,17 3-26-16,-36 0-35 0,23-3-31 15,13 3-52-15,-24-7-60 0,14-1-50 0,3 1-64 16,7-1-125-16,0 8-21 0,14-17 48 16,-4 2-249-16,7 0-199 0</inkml:trace>
  <inkml:trace contextRef="#ctx0" brushRef="#br0" timeOffset="177472.33">8556 4447 2233 0,'0'0'200'0,"0"-15"29"16,0 15 12-16,0-12 17 0,0 12 6 0,-3-13-11 16,3 13-20-16,0 0-24 15,-3-11-20-15,3 11-25 0,0 0-16 0,0 0-17 16,0 0-10-16,0 0-11 0,0 0-1 15,0 0 7-15,3 40 3 0,0-22-5 0,1 3-8 16,-1 1-12-16,0 3 7 0,7 6-14 16,-6-5-7-16,-1 2-11 0,4 1 4 15,-1 5-9-15,0-4-8 0,2-5-11 0,-2 3-31 16,1-9-40-16,3 4-43 0,-7-7-39 16,1 2-41-16,-1-7-43 0,0-4-71 0,1-1-91 15,-4-6-88-15,13 0-161 0,-13 0-7 16,20-13 63-16,-7 2-428 0,1 2-453 0</inkml:trace>
  <inkml:trace contextRef="#ctx0" brushRef="#br0" timeOffset="177993.36">9176 4503 2910 0,'0'0'78'0,"7"-13"16"0,-4 5 9 15,-3 8-3-15,0 0-5 0,6-12-5 0,-6 12-8 16,0 0-4-16,0 0-15 0,0 0 0 15,0 0-9-15,-16-10-3 0,16 10-3 16,0 0-8-16,-30 5-4 0,30-5-2 0,-27 7 1 16,18-1-2-16,-12 1-2 15,5 0-2-15,-1 1-7 0,1 2-1 0,-1-3 0 16,-4 5-7-16,5 1-1 0,-4-1 1 16,0 1-3-16,4-1-2 0,-5 1 11 0,5-2-12 15,-1-3-3-15,4 1-6 0,2-1 16 16,-2-4-7-16,1 4 13 0,1-3 14 15,11-5 15-15,-16 8 10 0,16-8 9 0,-11 7 11 16,11-7 6-16,-10 1 5 0,10-1-9 16,0 0-2-16,0 0-11 0,0 0-8 0,-23-16 1 15,20 0-6-15,-1 2-11 16,4-6-2-16,4-8-5 0,2-4-9 0,8-17 1 16,-4 5-2-16,4-2-7 0,5 3-5 15,-5 7 7-15,-5 9-7 0,1 4 0 0,1 1-5 16,-5 6 16-16,1 2-14 0,-1 2-5 15,-3 1-3-15,2 4-7 0,-5 7 2 16,0 0-3-16,0 0 9 0,22 18-1 0,-11 0 3 16,-1 6 0-16,-1 2-3 0,2 7 7 15,-1 9-4-15,-1-2 0 0,5 6 0 0,-1 0 1 16,4 1 1-16,-10-7 2 0,6-10-2 16,-6 4-1-16,3-3 6 0,3 1-6 0,-3-4-4 15,-7-6-23-15,7-3-20 0,-7 2-32 16,4-6-39-16,-4-1-25 0,1 0-40 15,-1-7-73-15,1-3-97 0,-4-4-107 16,0 0-161-16,0 0 60 0,0 0 58 16,0 0-355-16,23-19-335 0</inkml:trace>
  <inkml:trace contextRef="#ctx0" brushRef="#br0" timeOffset="178505.73">9663 4220 2591 0,'0'-13'110'0,"0"13"9"15,0-17-2-15,3 5-2 0,4-1-10 0,-1-2-10 16,5 0-11-16,-1 1-15 16,2 3-10-16,2-3-4 0,-1 6-2 0,1-1-11 15,-1 5 4-15,1 0-11 0,-14 4-3 16,0 0-3-16,40 14-5 0,-31-4 10 15,5 5-1-15,-7 4 10 0,-1 5-4 0,-6 1 7 16,0 1-3-16,0 5-7 0,-3 4-2 16,-4-1 5-16,0-2-6 0,1 2-12 0,2-8 4 15,1 3-3-15,0-9 4 0,0-4-2 16,-1 2 9-16,1-5-9 0,0 2-10 16,3-2 8-16,-4-4 5 0,4-9-3 15,0 18 3-15,0-18 1 0,4 13-4 0,-4-13 0 16,16 5-5-16,-16-5-9 0,24 0-27 0,-24 0-31 15,33-12-29-15,-17 4-57 16,1-8-34-16,7 2-49 0,-8-6-35 0,4 0-48 16,1-8-33-16,-9 1-39 0,6-1-31 15,4-10 6-15,-5 9-228 0,-1 4-122 16</inkml:trace>
  <inkml:trace contextRef="#ctx0" brushRef="#br0" timeOffset="178806.52">10253 4095 1820 0,'13'-16'16'0,"-3"4"35"0,0 2 16 0,0-1 14 16,-3 5 6-16,-7 6 3 0,13-8-3 15,-13 8-4-15,13-4 6 0,-13 4 3 16,0 0-10-16,0 0 4 0,30 17-1 0,-19-5-6 16,-8 2 4-16,3 7 7 0,1 0-10 15,-7 1-5-15,0 0-2 0,0 3-6 16,-7 0 2-16,4 0-10 0,0-3-9 16,0 2-8-16,-5-6 7 0,2-3 24 0,3 2 12 15,-4-10-1-15,-2 0-1 0,-2-3-6 16,11-4-7-16,-16 4-11 0,16-4 1 15,0 0-5-15,-34-18-8 0,24 7-5 0,3 0-2 16,-2-7-10-16,2 4-18 0,0-4-31 16,0 3-33-16,4-1-32 0,-3 2-38 0,6 2-36 15,0-1-41-15,3 1-56 16,0-1-63-16,0 1-113 0,4 1-62 0,3 1 44 16,3 6-187-16,1-4-133 0</inkml:trace>
  <inkml:trace contextRef="#ctx0" brushRef="#br0" timeOffset="179339.45">10816 3820 2005 0,'0'-13'190'0,"-3"2"23"0,3 11 21 16,-4-17 9-16,4 17 7 15,-3-9-12-15,3 9-15 0,0 0-28 0,0 0-19 16,-3-7-12-16,3 7-14 0,0 0-8 16,0 0 8-16,-3 37 13 0,3-17-10 0,3 6-3 15,-3 3 17-15,0 9-15 0,3-1 5 16,7 13-7-16,-4 0-4 0,-1-10-5 0,4-2-15 15,-2-6-13-15,2 0-1 0,-4-4-16 16,-2-3-5-16,0-5-7 0,4 1-11 16,-4-4 0-16,-3-5-5 0,3 2-4 15,0-1-13-15,-3-2-13 0,0-11-24 16,3 12-35-16,-3-12-53 0,0 0-47 0,-3 5-42 0,3-5-42 16,0 0-48-16,0 0-54 15,0 0-50-15,0 0-45 0,-16-25-61 0,10 16-138 16,6 1-4-16,-5 0 69 0,-1-2-432 15,6 0-447-15</inkml:trace>
  <inkml:trace contextRef="#ctx0" brushRef="#br0" timeOffset="181923.7">11469 3785 2741 0,'0'0'-82'0,"0"0"22"0,0 0 20 15,20-22 14-15,-13 13 18 0,7 1 9 16,-5 0 4-16,4-1 1 0,4 0 6 16,4-1 10-16,-8 0 7 0,4 2 5 15,-4-2 11-15,1 5 5 0,-5-2 4 0,1 0-7 16,-10 7-4-16,14-9 1 0,-14 9-10 16,13-4-2-16,-13 4 2 0,13-8-1 0,-13 8-5 15,10-4-6-15,-10 4-3 0,0 0-3 16,0 0 3-16,0 0-6 0,20 0 6 0,-20 0-10 15,0 0 1-15,0 0-2 0,0 0 2 16,0 0 4-16,17 8-9 0,-17-8 1 16,0 0 1-16,0 0-2 0,6 8 5 15,-6-8-8-15,0 0-1 0,0 0 2 16,0 0 0-16,0 0-1 0,0 0-4 0,11 9 5 16,-11-9-5-16,0 0-1 0,0 0 2 15,0 0 3-15,0 0-2 0,0 0-1 0,6 7 2 16,-6-7 5-16,0 0-6 0,0 0 3 15,7 9-6-15,-7-9 4 0,0 0 4 16,0 0 1-16,0 10-6 0,0-10 0 0,0 0 2 16,0 0 0-16,0 0 2 0,0 0-7 15,3 11 4-15,-3-11-2 0,0 0 1 16,0 0 5-16,0 0-2 0,0 0 1 0,0 0 0 16,0 0-9-16,0 0 10 0,0 0-9 15,0 0 8-15,0 0-3 0,0 0-8 16,0 0-6-16,0 0-7 0,0 0-9 15,0 0-5-15,0 0-10 0,0 0-10 0,0 0-3 16,0 0-5-16,-6 13-4 0,6-13-8 16,-7 4-4-16,7-4-6 0,-10 3-8 0,10-3-9 15,0 0-17-15,-17 1-24 0,17-1-22 16,0 0-8-16,0 0-16 0,-20-7-397 16,20 7-85-16</inkml:trace>
  <inkml:trace contextRef="#ctx0" brushRef="#br0" timeOffset="182472.01">11502 3803 1729 0,'-3'-11'33'16,"3"11"18"-16,0 0 8 0,0 0 10 15,0 0 0-15,3-15 6 0,-3 15-2 0,0 0 4 16,0 0-3-16,-3-10 5 0,3 10 3 16,0 0 7-16,0 0 2 0,0 0 1 15,0 0-7-15,0 0 3 0,0 0-2 16,0 0 13-16,0 0-6 0,0 0 13 16,0 0 6-16,14 40 0 0,-14-19 0 0,6 1 2 15,-2 3-4-15,-4 3-2 0,6 4 0 16,-3 3-3-16,5-1 3 0,-2 2-11 0,-3 2-6 15,1-6 1-15,2 0-2 0,2 1-9 16,-5-8 1-16,3 0-11 0,-3-5-4 16,1-4-9-16,-1 1 1 0,-3-3-12 0,3-2 4 15,0-1-8-15,2-1-1 0,-5-10 0 16,3 10-18-16,-3-10-41 0,0 0-59 0,0 0-45 16,0 0-66-16,10-25-48 15,-7 7-51-15,0 1-45 0,-3-5-41 0,3-3-52 16,0 1-50-16,2-1-5 0,-2-1-311 15,-3 1-279-15</inkml:trace>
  <inkml:trace contextRef="#ctx0" brushRef="#br0" timeOffset="182822.2">11673 3882 2222 0,'9'-19'-63'0,"2"-2"43"15,2 4 34-15,-7 5 28 0,5-9 22 0,-1 4 23 16,3-1 14-16,-3 3 6 0,3 0 5 16,-3 2 12-16,1 3-11 0,-2-2-10 15,1 2-11-15,1 5-7 0,-2-1-7 0,-9 6-7 16,21-1-12-16,-21 1-6 0,23 12 8 15,-10-2-13-15,-3 8 3 0,4-1-2 0,-5 6 2 16,1-2-1-16,-2 3-2 0,1 6 0 16,-2 2 3-16,2 1-1 0,-1-3 3 15,2 0-14-15,-4-5 14 0,-3-4-4 16,5 3-2-16,-5-6-3 0,0-3 0 16,4-1-12-16,-4-2 10 0,0-1 3 0,3-5-2 15,2 5 3-15,-2-5 1 0,-6-6-1 16,24 7-9-16,-11-7 0 0,7 0-5 0,-20 0 1 15,46-7-4-15,-19-2-7 0,0 1-1 16,3 2 0-16,-3-5-1 0,3 3-7 16,-3 0 5-16,-8-1-5 0,1 1-4 0,4 4 6 15,-11-3-11-15,1 4 0 0,-5-1-11 16,-9 4-14-16,24-3-5 0,-24 3-17 16,0 0-22-16,0 0-29 0,13 10-37 15,-13-5-37-15,0-5-41 0,-3 13-43 0,3-13-66 16,-7 10-107-16,7-10-91 0,-11 8 51 15,5-1-273-15,6-7-229 0</inkml:trace>
  <inkml:trace contextRef="#ctx0" brushRef="#br0" timeOffset="184091.52">5266 9082 2198 0,'-6'-17'69'0,"2"7"27"16,4-2 39-16,-7 4 31 0,4-2 17 15,-4 0 15-15,7 10 9 0,-9-15-10 0,5 8-14 16,4 7-16-16,-7-8-21 0,7 8-19 16,0 0-12-16,0 0-10 0,0 0-11 15,0 0-4-15,0 0-2 0,0 0 6 0,-6 34 3 16,9-16 5-16,0 2 7 0,4-1-2 15,0 6-1-15,-1-1 3 0,1 1-8 16,3 7-8-16,-3 1-3 0,3-5-9 16,-4-3 4-16,5 4-21 0,-5-7 3 0,4-1-6 15,-7-4-12-15,8-2-1 0,-8-2-2 16,3-4-4-16,-2 4-8 0,-4-5-17 16,0-8-18-16,3 11-22 0,0-2-33 0,-3-9-57 15,0 0-62-15,0 0-66 0,0 0-66 16,0 0-55-16,8-30-69 0,-8 15-91 0,0-3-88 15,3 1 51-15,-3-3-382 0,0-3-420 16</inkml:trace>
  <inkml:trace contextRef="#ctx0" brushRef="#br0" timeOffset="184541.44">5473 8875 2757 0,'7'-18'16'15,"2"1"14"-15,-6-1 11 0,8 3 6 0,2 1 2 16,1-4-9-16,-1 0 4 0,4 4-7 15,-1-4 2-15,4 3-4 0,-3 5-3 16,0 3 3-16,2 1-11 0,1 1-5 0,-6 5 4 16,-14 0-3-16,29 5-7 0,-15 8 8 15,-1-3-8-15,1 6 10 0,-4 8-14 16,-4 1 3-16,2 0 5 0,-5 1 5 16,-3 5-2-16,0-6-5 0,0 3-3 15,0-6-7-15,3-3 0 0,-3-1 3 0,0-2 0 16,3-1 5-16,-3-3 6 0,3-5 8 15,-3-7-5-15,7 16-6 0,-7-16 3 0,14 2-20 16,-14-2 17-16,22 3 3 0,-4-3 0 16,-18 0-3-16,33-3 8 0,-16 6-1 15,-1 0-1-15,-16-3-7 0,33 1 6 0,-19 5-2 16,2-1 4-16,-2 2-6 0,-1 6-1 16,0-1-1-16,-6 1 4 0,0 5 3 0,-4-1 7 15,-3-2-10-15,0 4 2 0,-6 5 4 16,-1-2-4-16,-3 0 10 0,-7-2-14 15,0-2 3-15,-2 1 9 0,-1-3-8 16,-1-7 0-16,2 4-6 0,-5-8 6 16,1 1-6-16,2-6-19 0,2 0-29 0,2-6-39 15,1 4-36-15,2-8-47 0,7 3-42 16,1-10-44-16,6 3-66 0,6-5-113 0,7-5-69 16,4-1 49-16,14-9-156 0,2 0-95 15</inkml:trace>
  <inkml:trace contextRef="#ctx0" brushRef="#br0" timeOffset="185506.55">6670 8857 1891 0,'-17'3'168'0,"17"-3"10"16,0 0 5-16,0 0-2 0,0 0-11 0,0 0-18 16,0 0-18-16,-3-20-13 0,3 20-5 15,9-15-9-15,-2 5-12 0,0 0-11 0,3-1-2 16,-1 4-18-16,2 2-2 0,-1-2-13 15,-10 7-4-15,27-6-7 0,-27 6-7 16,23 7 6-16,-7 2-9 0,-6 3-4 0,1 9-3 16,5-4 6-16,1 8-5 0,-7-3 4 15,-7 3-1-15,-3 3-4 0,7-3 2 0,-7 2-1 16,0 4 5-16,-4-6-1 16,-2 0 12-16,6 4-3 0,0-8-3 0,-4-2 0 15,1 1 5-15,6-2-9 0,-3-6 0 16,0 1 0-16,0-3 2 0,0-1-4 15,0-9 4-15,0 16-1 0,0-16-1 0,4 16-4 16,-4-16 2-16,0 11 3 0,0-11 0 16,6 6-4-16,-6-6-2 0,20 1 0 0,-20-1-1 15,34-1 1-15,-14-2-7 0,-7-2 3 16,7 2-3-16,1-4-3 0,-2 4-1 0,-2-1-7 16,-1-4-19-16,-2 5-20 0,2-4-39 15,-2 1-29-15,6-1-30 0,-3 0-53 16,-4 2-51-16,0-8-49 0,0 6-58 0,1-4-109 15,-4 4-60-15,3-4 42 16,-3 4-261-16,0 3-222 0</inkml:trace>
  <inkml:trace contextRef="#ctx0" brushRef="#br0" timeOffset="186039.75">7432 8768 2236 0,'0'0'109'0,"0"-18"11"16,0 5 1-16,4 2 1 0,0 0-12 16,-1-4 2-16,4 2-24 0,-1 1-8 15,0-1 2-15,-2 1-10 0,3 5-11 16,0-1-4-16,-7 8-13 0,9-5-4 0,-9 5 3 15,0 0-14-15,0 0 9 0,27 21-4 16,-20-4 9-16,-1-3 2 0,-2 11 14 0,3-2-10 16,-7 2 7-16,3 2-5 0,0 1-1 15,0-3-4-15,1 0 2 0,-4 0-10 16,3-5-5-16,0 0 3 0,1-2-4 0,-8-6 4 16,8 1-7-16,-4-5 6 0,0 6 0 15,3-4 4-15,-3-10-6 0,4 18-1 0,-4-11-3 16,0-7-3-16,0 0-3 15,6 10 3-15,4-5 1 0,-10-5-8 0,23 3-3 16,-23-3-34-16,30-6-35 0,-12 1-55 16,-2-2-64-16,7-6-59 0,-7 1-69 0,5-3-89 15,-1-10-140-15,-4 2 45 0,1-2-300 16,-1 3-273-16</inkml:trace>
  <inkml:trace contextRef="#ctx0" brushRef="#br0" timeOffset="186329.77">8033 8522 2438 0,'0'-10'173'0,"0"10"14"16,3-11 14-16,-3 11 4 16,0 0-11-16,0 0-16 0,0-8-20 0,0 8-13 15,0 0-21-15,0 0-14 0,0 0-11 16,0 0 3-16,0 0 5 0,10 32 2 0,-4-14 12 16,2 7 9-16,1 7 7 0,1-2 0 15,1 2-9-15,2 0-8 0,4 9-7 0,-4-8-4 16,1-4-25-16,-1-1 1 0,-7-9 1 15,4 5-16-15,0-5-14 0,0-5 1 16,-4 3-10-16,2-5-10 0,-5-2-6 0,0 0-13 16,4-3-25-16,-7-7-26 0,0 0-69 15,0 0-64-15,0 0-72 0,0 0-78 0,0 0-72 16,-17-22-72-16,13 9-127 16,1 3 4-16,0-2 59 0,0 5-392 0,-4-4-396 15</inkml:trace>
  <inkml:trace contextRef="#ctx0" brushRef="#br0" timeOffset="186674.81">8629 8343 2793 0,'0'-13'157'16,"0"13"11"-16,-3-11 5 0,3 11-8 0,0 0-1 16,0 0-20-16,0 0-10 0,0-12-15 15,0 12-15-15,0 0-11 0,0 0-9 0,0 0 4 16,0 0 5-16,7 36-1 0,-4-22-2 15,4 4 1-15,-7 1-5 0,7 5 5 16,-1 1-16-16,-3 0-11 0,4 1 6 0,0 5-12 16,-4-6-3-16,1 1 2 15,5-2-37-15,-2 1-44 0,0-6-44 0,-4-1-49 16,1-4-46-16,-1 3-42 0,3-10-38 16,-2 0-59-16,-4-7-86 0,0 0-152 0,0 0 16 15,23-22 48-15,-10 5-299 0,4-11-264 16</inkml:trace>
  <inkml:trace contextRef="#ctx0" brushRef="#br0" timeOffset="187039.68">9026 8219 2371 0,'0'-9'117'0,"0"-1"-2"15,0 10 1-15,0 0 1 0,0 0-13 16,-6-14-8-16,6 14-18 0,0 0-3 16,0 0-3-16,0 0-15 0,-30 24 7 15,20-16-12-15,2 0-3 0,5 3-5 16,-3-1 9-16,3 3-10 0,3-4 7 0,0 4-8 15,-4-1 15-15,4 1-9 0,10 5 3 16,-4-6-4-16,5 8 0 0,2-2 0 0,4 0-6 16,-1 1-8-16,5 4 1 0,-2-1 5 15,1-3-2-15,-6-1-11 0,6 6 9 0,-7-7-9 16,0-1-1-16,1 2-3 0,-4-2 1 16,-4-1 3-16,1 0 0 0,-7-4 3 15,3 3-1-15,-6-4-3 0,3-10-1 0,-10 18-2 16,1-10-9-16,-2 1-5 15,4-4-22-15,-6-2-25 0,13-3-30 0,-26 0-33 16,26 0-34-16,-30-3-44 0,13-2-46 16,7-5-67-16,3-3-89 0,1 1-129 0,6-3 43 15,-4-2-258-15,8 0-218 0</inkml:trace>
  <inkml:trace contextRef="#ctx0" brushRef="#br0" timeOffset="187955.36">9690 7935 2294 0,'0'0'177'0,"-3"-16"8"0,3 16 5 16,-8-9-8-16,8 9-13 0,-3-10-18 16,3 10-18-16,0 0-15 0,-6-10-20 0,6 10-9 15,0 0-5-15,0 0-5 0,0 0-12 16,0 0-11-16,-24 32 0 0,21-18-4 0,-1 7 9 15,4 4-4-15,-6 0-1 0,6 8 8 16,-3 2-6-16,3-3-5 0,6 4 0 16,-3 1 5-16,4-2-7 0,7 10 4 0,-1 0-4 15,1-7-1-15,-1-12-3 16,-4 2-7-16,2-7-1 0,-1 1-1 0,2-5 1 16,-4-2-3-16,2-2 0 0,-1-4 2 15,2-2 10-15,-1-1 5 0,3-3-7 0,-13-3-2 16,0 0-8-16,36-10-1 0,-25 3-4 15,-2-4-4-15,5 4 2 0,-4-6-4 16,-4 2-2-16,1 3-2 0,0 0-3 0,-4-2-5 16,-3 10-2-16,7-15-7 0,-7 15-10 15,-3-16-25-15,-1 9-25 0,4 7-37 0,-13-18-19 16,6 14-24-16,-3-1-26 0,-3 2-26 16,3-3-19-16,10 6-3 0,-24 4-10 0,11-2-2 15,3 1 2-15,10-3-12 0,-23 8-9 16,12-7-37-16,5-1-31 0,6 0-99 15,-20 6-19-15,20-6-208 0,-13 1-132 0</inkml:trace>
  <inkml:trace contextRef="#ctx0" brushRef="#br0" timeOffset="189622.61">10650 7761 2045 0,'-7'-11'202'0,"0"-3"28"15,4 10 17-15,3 4 3 0,-7-13-9 16,7 13-10-16,-3-8-19 0,3 8-28 0,0 0-21 15,0 0-13-15,0 0 3 16,0 0 0-16,0 0 14 0,0 42-12 0,3-20-1 16,0 3 1-16,4 7-8 0,0 1 1 15,0 2-30-15,-4-3-8 0,3 8-8 16,1 7-4-16,0-6-11 0,0-7-2 0,2-2-11 16,-2-1-38-16,7-2-42 0,-5 3-42 15,-2-13-32-15,7 1-31 0,-8-2-42 0,1-6-28 16,-1-2-34-16,5-7-56 0,-5-2-53 15,-6-1-38-15,24-14-25 0,-18 2-21 0,4-6-55 16,4-4-44-16,-1-6-371 0,4 3-361 16</inkml:trace>
  <inkml:trace contextRef="#ctx0" brushRef="#br0" timeOffset="189889.36">11016 7885 2508 0,'20'-25'-21'0,"-6"1"33"16,-5 6 36-16,1 3 25 0,7-3 6 0,-7 5 9 15,7-2 2-15,-1 2 6 0,1 4 6 16,-1-1-13-16,5 3-1 0,-1 0-4 0,-1 6-9 15,2 1 0-15,2 0-14 0,1 1 1 16,-5 7-5-16,-2 1-7 0,7 3 3 0,-8 1-4 16,1 3-4-16,-4 5-4 0,0 0 4 15,-2 3-7-15,-5-2 3 0,-6 3 3 0,3-7 3 16,-6 7 1-16,-3-7 5 0,-1-4-13 16,-7 4 13-16,5-7-10 0,-8 3 0 15,0-7-1-15,-3-3-6 0,4 3-2 16,-4-14-4-16,-1 6-1 0,2-4-7 15,2 0 2-15,-4-9-11 0,12 4-10 0,-4-5-25 16,2 4-38-16,8-7-33 0,-4-4-46 16,7 2-45-16,0-5-62 0,4-4-68 0,5 0-98 15,15-13-102-15,0 2 42 0,-1-3-268 16,0 5-232-16</inkml:trace>
  <inkml:trace contextRef="#ctx0" brushRef="#br0" timeOffset="190639.44">12000 7492 2228 0,'0'-7'93'0,"0"7"36"15,0-16 29-15,0 16 21 0,-3-15 14 0,3 15 8 16,-5-12-5-16,5 12-4 15,-3-7-12-15,3 7-18 0,0 0-11 0,0 0-23 16,0 0-7-16,0 0 9 0,0 0-1 16,0 0 4-16,24 26 7 0,-15-8-6 0,2 3 4 15,2-2-14-15,-3 4-13 0,7 4-8 16,-8 4 5-16,5-3-19 0,-4 1 2 16,0-1-16-16,0-3-6 0,-3 0-16 0,6 1-42 15,-6-2-31-15,0-2-38 0,-4-4-39 16,3-3-34-16,-2-2-27 0,-1-5-28 0,0 3-39 15,-3-5-51-15,0-6-32 0,4 7-10 16,-4-7-28-16,0 0-34 0,0 0-73 0,0 0-49 16,16-25 42-16,-9 9-231 15,3 4-185-15</inkml:trace>
  <inkml:trace contextRef="#ctx0" brushRef="#br0" timeOffset="191106.53">12419 7532 2099 0,'3'-10'94'0,"5"3"8"16,-8 7 1-16,3-12 4 0,-3 12-3 15,0 0-13-15,7-9-9 0,-7 9-7 0,0 0-11 16,0 0-8-16,0 0 3 0,0 0-9 16,0 0-10-16,0 0 0 0,0 0-5 15,0 0-5-15,0 0 6 0,0 0-6 0,0 0-7 16,0 0-3-16,0 0-3 0,0 0-2 16,0 0 5-16,-48 10-1 0,48-10 8 15,-9 6-1-15,9-6 12 0,-13 5-4 0,13-5 10 16,0 0 4-16,-17 2 6 0,17-2-1 15,0 0 1-15,0 0-1 0,0 0 1 16,-21-14-6-16,21 14 2 0,-3-17-1 0,3 9 11 16,0 8 6-16,3-24 2 0,-3 14 3 15,5-2 12-15,-2-1-1 0,-3 4-4 16,3-1 0-16,-3 10-11 0,10-18-7 0,-7 14-10 16,-3 4-2-16,11-9-8 0,-11 9-5 15,0 0 0-15,30 6-4 0,-14-2-5 0,1 3-3 16,2 7-1-16,8 3 2 0,0 2-6 15,-4 5 3-15,14 2 2 0,-7 3 8 16,-10-4 5-16,3 0 3 0,-6 0-2 16,2 3-1-16,-2-3 4 0,4 0-3 0,-5 0-1 15,-10-3-5-15,2-1 1 0,-2 4 3 16,-6-4 8-16,0 0-9 0,-3-5-4 16,0 0 0-16,-11-1-6 0,4-4 3 0,-7 3-30 15,1-7-31-15,-1-3-17 0,1 3-28 16,-5-6-35-16,8-1-42 0,-4 0-41 0,1 3-36 15,-1-6-40-15,4 2-43 0,-4-7-49 16,4 1-122-16,6-3-59 0,4-1 49 16,-1-2-312-16,4 1-297 0</inkml:trace>
  <inkml:trace contextRef="#ctx0" brushRef="#br0" timeOffset="192555.86">13153 7154 2434 0,'-7'-19'99'0,"7"9"53"16,-3 0 20-16,3 10 14 0,-3-15 11 0,3 7 3 15,0 8-7-15,-11-13-13 0,11 13-13 16,-3-4-11-16,3 4-14 0,0 0-16 16,0 0-10-16,0 0-9 0,0 0 5 0,0 0 20 15,0 0 1-15,3 29 6 0,0-11 17 16,5 4 1-16,-5 1-2 0,7 10 3 0,-4-4-10 16,2 3-19-16,-2 1-4 0,1 1-13 15,-4-1-12-15,3 3-8 0,1-4-1 0,0 0-21 16,-4-3-47-16,4-4-48 0,-4 0-44 15,3-4-28-15,2-3-32 0,-5-3-11 16,7-2-14-16,-7-2-35 0,3-7-56 16,-6-4-52-16,0 0-46 0,14-18-51 0,-10 0-60 15,2-8-135-15,-3-6 25 0,11-17 65 16,-4-1-342-16,6 0-325 0</inkml:trace>
  <inkml:trace contextRef="#ctx0" brushRef="#br0" timeOffset="192857.65">13496 6800 2519 0,'6'-25'81'15,"2"7"30"-15,-5 1 43 0,0 6 5 16,-3 1-5-16,0 2-15 0,0 8-17 0,0 0-26 16,3-11 3-16,-3 11-17 0,0 0 2 15,0 0-9-15,0 0 4 0,4 50 8 16,-8-25 1-16,4 11 8 0,7 18-2 16,-4 0-1-16,0 6 1 0,8 1-5 15,-1-1-12-15,10 7-2 0,-1-12 0 0,2-2-11 16,2-9-6-16,1-2-4 0,-1-3-3 15,-3-10-2-15,3-5 1 0,-3-8-6 0,-3-3-1 16,3-1 2-16,-4-6-7 0,2-6-1 16,-18 0-6-16,33-10-3 0,-20-1 0 0,1-3-1 15,-8-4-7-15,-6-1 0 16,-3-6-5-16,-5 0-2 0,2 4-4 0,-7-1-14 16,-1 4-4-16,-2 4-15 0,-8 3-17 15,1 4-17-15,0 4-28 0,-4 3-25 16,-3 4-26-16,7 7-36 0,-4-1-34 0,3 2-27 15,5 1-31-15,2 5-49 0,1-7-69 16,2 7-169-16,4-5 50 0,4-1 59 0,6-1-238 16,0-1-176-16</inkml:trace>
  <inkml:trace contextRef="#ctx0" brushRef="#br0" timeOffset="-212071.75">12066 5235 1084 0,'0'0'140'0,"0"0"-53"0,0 0-17 0,0 0 11 15,0 0-3-15,-20-13-1 0,20 13-2 16,-16-2-6-16,16 2-3 0,-30-5 2 15,6 1 8-15,1 4-4 0,-4 4 1 0,-10-4-2 16,-9 5-2-16,-18 4 0 0,5-2-6 16,-9 7-2-16,-1 1-9 0,-1-1 1 0,0 4-3 15,-20 5-1-15,3-1-1 0,4 1-9 16,-1-2 2-16,21 0 4 0,-7 0 9 16,-14 1-2-16,2 6-4 0,-2-2-8 0,1 2 5 15,-11 1-10-15,-9 5 3 16,0-1-6-16,-1-1-2 0,-5-2-8 0,2 0 2 15,0 0 2-15,-3-2-4 0,1-2 4 16,-2 2-12-16,4-3 2 0,7-3-4 0,-3 2-4 16,0-2-1-16,3 3 5 0,0 0-9 15,0-3 10-15,-4 1-17 0,11-1 8 16,-7 3 6-16,0-2-6 0,4 4-5 0,-8-2-2 16,4 2 13-16,0 1-7 0,-3 0-1 15,3 0 0-15,3-2-2 0,7 2-2 0,-3-6 4 16,3 3-4-16,-1-7 0 0,9 2 4 15,11-5-5-15,5 3 11 0,-4-7-8 16,3 6 1-16,-16 5 3 0,16-3-7 16,1 2 2-16,-1-4-2 0,0 1 2 0,0 1 1 15,-12 6 0-15,-2 0-4 0,21 0 5 16,-19 3 0-16,-1 3-3 0,2-2-2 16,5 0 2-16,0 2-4 0,3 2 2 0,14-8 1 15,-1 3 3-15,3-2-4 0,1-1 2 16,4 3-1-16,1-3-2 0,5-3 8 15,0 6-3-15,12-6 2 0,5-1-5 0,-11 8-4 16,7 2 7-16,0 1-1 0,0 4 12 16,3 1-1-16,2 2-2 0,-2 1 4 0,3 2-3 15,7 0 6-15,-2-1 3 16,5-7-1-16,4-8-4 0,0 5 7 0,0-6-8 16,3-6-1-16,1 5 5 0,-1-2-2 0,1-7 0 15,-1 0-2-15,3-2 4 16,1-6-8-16,0 4 11 0,3-4-10 0,-3 0-3 15,3-7 3-15,-4 7-2 0,4-7 1 16,0 0-2-16,0 0-6 0,-14 0-21 0,14 0-14 16,0 0-29-16,0 0-20 0,4-21-30 15,-4 21-34-15,7-8-37 0,0 5-46 0,-7 3-41 16,13-14-117-16,-3 10-44 0,0 0-150 16,0 1-83-16</inkml:trace>
  <inkml:trace contextRef="#ctx0" brushRef="#br0" timeOffset="-208604.9">5273 9301 1705 0,'0'0'15'16,"0"-8"13"-16,0 8 15 0,0 0 5 15,0 0 8-15,0-11-3 0,0 11-4 16,0 0-3-16,0 0-6 0,0 0-2 0,0 0-4 16,0-13-10-16,0 13-5 0,0 0-7 15,0 0-32-15,0 0-38 0,6-9-48 16,-2 6-76-16,3-4-445 0,-1-6-126 0</inkml:trace>
  <inkml:trace contextRef="#ctx0" brushRef="#br0" timeOffset="-208033.09">11179 5170 1951 0,'0'0'126'0,"0"0"-1"16,0 0 4-16,0 0-10 0,0 0 3 15,0 0-19-15,0 0-1 0,21 2-11 16,-21-2-7-16,0 0 0 0,0 0-15 0,0 0-10 16,0 0-9-16,0 0-18 0,0 0-33 15,0 0-41-15,0-5-52 0,0 5-75 0,0 0-102 16,0 0-214-16,-17-14 35 0,10 6-140 15,-2 3-90-15</inkml:trace>
  <inkml:trace contextRef="#ctx0" brushRef="#br0" timeOffset="-207454.2">6756 8526 1834 0,'-10'6'136'0,"10"-6"18"0,-13 3-6 0,13-3 0 0,0 0 5 15,-7 8-1-15,7-8-4 16,0 0-7-16,0 0 1 0,0 0 2 0,0 0 4 15,0 0-7-15,-10 7-8 0,10-7-9 16,0 0-11-16,0 0-16 0,0 0-6 16,0 0-8-16,0 0-11 0,0 0-5 0,0 0-26 15,30-32-44-15,-10 11-63 0,10-8-56 16,13-13-68-16,5-8-84 0,1-7-142 0,1-5-126 16,0-9 54-16,0-4-298 0,-3-1-273 15</inkml:trace>
  <inkml:trace contextRef="#ctx0" brushRef="#br0" timeOffset="-206389.03">7526 8418 2281 0,'3'-11'-5'0,"-3"11"14"0,0 0 24 15,7-7 8-15,-7 7 23 0,0 0 7 16,4-13 14-16,-4 13 12 0,0 0 4 0,0 0-3 16,0 0 7-16,0 0-12 0,0-11-11 15,0 11-3-15,0 0-13 0,0 0-7 0,0 0-7 16,0 0-31-16,3-8-41 0,-3 8-32 15,10-8-52-15,0 3-54 0,-3-3-78 16,2 1-123-16,5-3-106 0,-1-1 58 0,0-1-148 16,4-2-57-16</inkml:trace>
  <inkml:trace contextRef="#ctx0" brushRef="#br0" timeOffset="-184600.26">2273 11908 2370 0,'-17'4'120'0,"17"-4"11"0,0 0-35 16,-13 3-2-16,13-3-11 0,0 0-24 0,0 0-5 15,0 0 0-15,0 0-15 16,-14 1 11-16,14-1-10 0,0 0 15 0,0 0-4 15,0 0-1-15,0 0 5 0,0 0-10 16,0 0 8-16,0 0-10 0,0 0-3 0,0 0 22 16,0 0-17-16,47-15-2 0,-31 14-1 15,11-8-12-15,0 2-5 0,0-1-2 16,3 2 2-16,-3-2 2 0,3-3-11 0,0 7 1 16,-4-3-2-16,-3 1 4 0,4-2 3 15,-10 7-8-15,-4-4-13 0,1 1 10 16,-1 3 5-16,-13 1-6 0,23-6 1 15,-23 6 7-15,16-8-6 0,-16 8-2 16,17-1-8-16,-17 1 1 0,13 0 7 0,-13 0 4 16,0 0-2-16,0 0 1 0,0 0 0 15,0 0 1-15,0 0-10 0,18 8 8 0,-18-8 13 16,0 0-5-16,-21 22 4 0,5-7 6 16,-4-1 6-16,4 2-10 0,-11 4 1 15,6 0 8-15,-15 10-6 0,9-5 0 0,0-5-2 16,1-1-2-16,-1 2 3 0,4-1 2 15,3 0-10-15,-4-3 3 0,5 1-2 0,2-3-2 16,1-1 3-16,2-1-5 0,4-2-5 16,-1-3-2-16,2 3 9 15,-1-1-2-15,4 0 1 0,-2-2-5 0,8-8 3 16,-10 11-2-16,4-5 2 0,6-6 0 16,-6 8 3-16,6-8-4 0,0 0 0 0,-8 10 0 15,8-10-4-15,0 0 2 0,0 0 4 16,0 0 1-16,0 0 6 0,14 10 3 15,-14-10 6-15,30-5-4 0,-30 5 4 0,36-8 0 16,-9 1-7-16,0 2 5 0,3 0-12 16,-3-3 2-16,-5 4-2 0,2-2-2 0,-4 1-2 15,-3 3 4-15,3-3-4 0,-7 2-5 16,1-1-3-16,-14 4-5 0,27-6 6 16,-15 4-4-16,-12 2 1 0,24-5-4 15,-24 5-1-15,16-4 1 0,-16 4 2 16,0 0-1-16,17-1 0 0,-17 1-7 0,0 0 0 15,13-3-13-15,-13 3-18 0,0 0-28 16,0 0-18-16,0 0-50 0,14-4-39 16,-14 4-19-16,0 0-37 0,0 0-55 0,0 0-79 15,0 0-194-15,0 0 3 0,0 0 53 16,0 0-252-16,0 0-241 0</inkml:trace>
  <inkml:trace contextRef="#ctx0" brushRef="#br0" timeOffset="-181650.09">1636 15612 2154 0,'-10'-17'-17'0,"7"2"34"15,0 5 27-15,-1 2 17 0,4 8 3 16,-7-14-7-16,7 14-6 0,-3-8-10 0,3 8-5 16,0 0 0-16,0 0-1 0,0 0 7 15,0 0 2-15,0 0-1 0,0 0 1 16,0 0 13-16,44 22 15 0,-28-11-13 16,4 1 2-16,0 2 9 0,7 2-4 15,-4-4-1-15,1 1 4 0,9-1 22 0,0-2 3 16,0-6 11-16,4 0 14 0,4-8-11 15,18-7-3-15,1-9-2 0,14-16-11 16,-5-5-12-16,1-2-4 0,-10 1-9 0,-3-4 10 16,-21 9-1-16,5 2-3 0,-4 0-5 15,-11 10-3-15,-3 4-5 0,-9 5-4 0,-1-2 1 16,1 2-11-16,-5 4-9 0,1 2-8 16,-2-1-37-16,-2 4-43 15,0 0-50-15,-6 7-23 0,0 0-4 0,0 0-36 0,0 0-28 16,0 0-33-16,10 21-67 15,-13-7-63-15,-4 4-169 0,1 1 19 0,-11 9 34 16,7 0-147-16,-3 4-115 0</inkml:trace>
  <inkml:trace contextRef="#ctx0" brushRef="#br0" timeOffset="-181236.31">1940 16685 1836 0,'-10'5'38'0,"10"-5"1"0,0 0 11 16,-11 8 3-16,11-8 14 0,0 0 6 15,0 0 2-15,0 0 26 0,11 17 8 16,-1-12 12-16,2-1 3 0,9-1 25 0,2 1 14 16,7-4-5-16,4 0 14 0,12-1 3 15,14-9 5-15,0-4-7 0,6-2-5 16,21-14-15-16,0-3-3 0,-3-4-2 16,6-5-9-16,-8-7-17 0,-1-1-10 15,-15-1-10-15,1 1-14 0,-7 4-5 0,-13 11-7 16,-7-1-3-16,-7 7-12 0,-9 7-10 15,-4 2-33-15,-7 8-44 0,4-1-55 16,-7 1-69-16,2 4-39 0,2 3-19 0,-1 1-40 16,1 8-40-16,-14-4-67 15,20 7-126-15,-14 6-85 0,1 2 52 0,-7 2-266 0,4 2-270 16</inkml:trace>
  <inkml:trace contextRef="#ctx0" brushRef="#br0" timeOffset="-178887.52">1690 17699 2257 0,'0'0'-24'0,"0"0"7"0,0 0 8 16,0 0 10-16,16-7 8 0,-16 7 2 0,17-7 5 15,-4 2 8-15,7-1 5 0,10-4 11 16,10 2 12-16,17-6 6 0,6 2 7 15,3-1 2-15,2-2-3 0,-5 0-5 16,1 2 5-16,2-5 2 0,-6 1-3 16,3 1-4-16,-3-5-15 0,-3-1 9 15,19-9-9-15,-6-3 0 0,-2-1-2 0,-16 10-2 16,-8-3-13-16,-11 7-9 0,-6 5 3 16,-7-4 7-16,3 10-14 0,-3-2 1 0,-7 1-18 15,-3 4-5-15,1 0-20 0,-2 1-30 16,-9 6-23-16,18-5-14 0,-18 5-34 15,0 0-44-15,0 0-58 0,9 15-128 0,-9-15-87 16,-3 18-144-16,3-8-89 0</inkml:trace>
  <inkml:trace contextRef="#ctx0" brushRef="#br0" timeOffset="-171534.29">3070 11862 1700 0,'0'0'-14'0,"-3"-11"17"15,3 11 12-15,0 0 12 0,-5-10 8 16,5 10 1-16,0 0 5 0,0 0 6 0,-3-8-5 16,3 8 2-16,0 0-2 0,0 0-1 15,0 0-7-15,0 0 1 0,0 0-2 0,0 0-1 16,0 0 3-16,0 0 4 0,0 0 4 15,3 33-6-15,2-16 2 0,-5 0 6 16,3 3-6-16,-3 0 4 0,0-1-11 0,3-2 6 16,-3 7-6-16,3-2 1 0,0-3-7 15,1-2-1-15,-4 0 0 0,3-2-1 16,0 3-3-16,0-4 1 0,2-3 0 16,-5-3-7-16,3 3 11 0,-3-11 1 0,0 14 8 15,3-5-1-15,-3-9 13 0,0 9 0 0,0-9 7 16,0 0 2-16,3 13-2 15,-3-13 16-15,0 0-23 0,0 0 3 16,0 0-8-16,0 0-11 0,0 0-6 0,0 0 4 16,0 0-6-16,0 0 0 0,0 0 10 15,-17-38-2-15,17 24-13 0,0 2-15 0,0-6 32 16,-3 0-29-16,3-2 7 0,0 2-9 16,-3-1 1-16,-1-1-9 0,8 1 13 15,-8 1-7-15,4 0-6 0,0 0 1 0,0 4 12 16,-3-3-3-16,6 6-3 0,-6 1-6 15,6-2 3-15,-3 1 3 0,0 11 2 16,0-21-7-16,0 21 7 0,-3-11-13 16,3 11 5-16,3-14 4 0,-3 14-8 15,0 0-1-15,0 0 6 0,10-1 1 0,-10 1-6 16,0 0 2-16,0 0-2 0,0 0 2 16,24 25-5-16,-18-17 12 0,2-1-4 0,1 4 7 15,-2-3 3-15,2 3-18 0,2-5 15 16,-1 8-12-16,-1-4 5 0,-1-2 11 15,2-1 2-15,-7 0-12 0,-3-7-2 0,13 11 2 16,-9-4 7-16,-4-7-2 0,13 5 5 16,-13-5-7-16,10 6 8 0,-10-6-3 0,0 0 3 15,0 0-3-15,0 0-1 16,30-10 2-16,-20 3-10 0,0-1 5 16,-4 2 8-16,4-2 1 0,-3-3-1 0,0 0-11 15,-1-3 13-15,4 3-10 0,-3-4-3 16,0-1-3-16,3 2-6 0,-4-5 15 0,5 8 8 15,2-7-8-15,-7 4 0 0,5 1-8 16,-2 1 9-16,1 1-14 0,-2 4 7 16,-5 0 5-16,-3 7-12 0,9-11 11 0,-9 11-11 15,0 0-13-15,13-2 8 0,-13 2 12 16,0 0-11-16,24 17 9 0,-18-4 8 0,2 2-2 16,2 7-3-16,-1-1 21 0,2 8-1 15,-5-4 0-15,-2 3 11 0,5 2-1 16,2 1 10-16,-5 1-2 0,-2-6 0 15,-1 2-2-15,0-3-7 0,3 0 5 16,-6-3-1-16,4-4-7 0,0-4 1 0,-4 0 4 16,3-3 0-16,0 0-9 0,-3-4 1 15,0-7 15-15,4 16-2 0,-4-16-5 16,0 0-3-16,3 8-7 0,-3-8-30 0,0 0-46 16,0 0-46-16,10-33-37 0,-10 23-47 15,3-3-45-15,-3 1-67 0,0 2-80 0,-3 0-148 16,3 2 32-16,0 8-216 15,-7-10-200-15</inkml:trace>
  <inkml:trace contextRef="#ctx0" brushRef="#br0" timeOffset="-166319.54">4246 11800 1957 0,'7'-10'-98'0,"-7"10"14"16,6-10 23-16,-6 10 0 0,8-10 3 16,-8 10 16-16,9-11 25 0,-9 11-12 15,4-8 34-15,-4 8 9 0,6-6 13 0,-6 6 10 16,0 0 4-16,0 0 6 0,3-12 2 16,-3 12-4-16,0 0 1 0,0 0-4 15,0 0 2-15,0 0-7 0,0 0-3 0,0 0 0 16,0 0-3-16,-13-11-5 0,13 11-1 15,0 0-6-15,0 0-3 0,0 0 2 0,-33 4-5 16,33-4 4-16,0 0-1 0,-24 7-2 16,24-7 11-16,-17 4-8 0,17-4 3 15,-19 8 0-15,5-6-1 0,14-2 7 16,-16 4 1-16,2 3-2 0,14-7 9 16,-16 4-7-16,6 1 7 0,10-5 4 0,-17 8-6 0,17-8 5 15,-13 5 2-15,13-5-4 16,-14 7-4-16,14-7-5 0,-13 5 2 15,13-5 2-15,-10 9-3 0,10-9 2 0,-10 11 7 16,7-3-7-16,3-8 4 0,-7 20 2 16,4-10-2-16,3 5 2 0,0-4 5 0,-3 4-3 15,6 3 11-15,-3-1-4 0,3 2-10 16,1 1 12-16,-1-1-12 0,0 2 20 16,0 0-19-16,4 3 5 0,0-8 6 15,-4 2-8-15,1 0 2 0,2 5-6 16,1-7 13-16,-4 2-6 0,4 6-2 0,0-7-11 0,-1-2-2 15,-3 0 5-15,4 0 0 16,0-2-9-16,0 1 8 0,-1-3-3 0,1 3 1 16,-4-3-14-16,4-3 14 0,0 6-2 15,-1-4-5-15,1 0 3 0,-1-2-8 16,-3-1 12-16,8 0-1 0,-5 1-12 0,-6-8-4 16,7 10 10-16,-7-10-2 0,11 10-2 15,-11-10-3-15,9 8 6 0,-9-8 0 0,10 4-2 16,-10-4-3-16,17 3-1 0,-17-3 7 15,0 0-10-15,33-6 0 16,-17 5 4-16,2-7-15 0,-2-1-14 0,1 2-32 0,0-2-5 16,-1-4-38-16,-2 3-26 15,-1-2-35-15,-3-1-39 0,0 2-52 0,-3 0-39 16,-1-4-79-16,-6 5-120 0,0 0 13 16,-3-1-180-16,0 2-142 0</inkml:trace>
  <inkml:trace contextRef="#ctx0" brushRef="#br0" timeOffset="-166169.56">4283 12187 1896 0,'-16'3'14'0,"16"-3"13"0,0 0 3 0,0 0-1 15,0 0 4-15,0 0-4 0,0 0 1 0,0 0-3 16,0 0-4-16,0 0-1 0,0 0-6 16,0 0 6-16,0 0-4 0,43-25-7 15,-27 15 3-15,4-4-4 0,-3 3-26 16,3-4-50-16,-3 0-64 0,-4-1-72 15,4-3-423-15,-4-6-123 0</inkml:trace>
  <inkml:trace contextRef="#ctx0" brushRef="#br0" timeOffset="-165185.98">5130 11820 1786 0,'0'0'-19'0,"0"-8"19"0,0 8 8 15,0 0 15-15,0-15-3 0,0 15 3 16,0 0 7-16,-4-13-2 0,4 13 6 0,-10-9 4 16,10 9 5-16,-13-5-6 0,13 5-2 15,-14-5-6-15,14 5 0 0,0 0-5 16,-39 7 5-16,18-3 8 0,5 10-1 0,-4-4-1 16,-1 2-3-16,-1 2-2 0,1 7 1 15,9-6-1-15,-6-1-6 0,5 5 3 0,6-6-3 16,1 1 5-16,-4-2-10 0,3 4 5 15,7-4-5-15,0 1 6 0,0-1-2 16,4-2-3-16,-1 2 1 0,7 1-2 16,7-1 3-16,-1 4-3 0,1-7 7 15,-1 7-5-15,4-7-8 0,-2 2-1 0,1-1 0 16,-2 1 2-16,-4-2 6 0,4 0 1 16,-1 2-6-16,-2-4-4 0,-1 3 8 15,-3-2-3-15,0-1-1 0,-3 3 1 0,-1-2 0 16,1 2 8-16,-7-10-5 0,4 17 3 15,-4-9 2-15,0-8 4 0,-14 17 0 0,8-9 20 16,-8-1-18-16,-6 1 5 0,3-6 1 16,-2 1-17-16,-5-1 14 0,1-2 0 15,-4-2-12-15,0 2-8 0,5-3 0 0,-2 1 2 16,-3-2-19-16,0-3-34 0,11 6-31 16,-4-7-33-16,0 3-54 0,0-7-65 15,3 1-95-15,4 1-150 0,2-2 30 16,5-1-116-16,3-2-55 0</inkml:trace>
  <inkml:trace contextRef="#ctx0" brushRef="#br0" timeOffset="-163916.84">5772 11940 1633 0,'0'-7'39'0,"0"7"22"0,-3-17 20 16,-3 10 19-16,6 7 14 0,-4-12 1 15,4 12 3-15,-3-10-5 0,3 10 2 0,0 0-15 16,-6-11-9-16,6 11 3 0,0 0-14 16,0 0-5-16,0 0-19 0,0 0 11 15,0 0 1-15,0 0 1 0,-8 33 0 16,8-17 4-16,5 4-8 0,-10 0 3 0,10 5-11 15,-5 1-3-15,0-1-1 0,3 4-2 16,0 3-2-16,3-7-7 0,-6 0-5 16,4 0-2-16,-1-5-1 0,-3-1 2 0,0 2-13 15,3-3-5-15,0-1 2 0,-3-2 4 16,0-2-5-16,5 2 5 0,-2-3-13 16,-3-2-3-16,0-10 11 0,0 15-1 0,3-8 3 15,-3-7-14-15,3 13 16 0,-3-13-2 16,0 0 6-16,0 12 11 0,0-12 5 0,0 0 13 15,0 0-11-15,0 0-1 16,0 0 2-16,0 0-8 0,0 0-7 0,0 0 1 16,-6-39-11-16,-2 24-4 0,5-3 0 0,0-3 5 15,-4-4-3-15,4 0-9 16,0-1 2-16,-3-6-4 0,6 4 5 0,-5-2-3 16,5-5-4-16,5 3-1 0,-2-4 3 15,0 4-8-15,3-3 2 0,1 2-5 0,4 1-1 16,8-8 10-16,-5 5-7 0,-1 4 1 15,4 6-4-15,-1 0 5 0,4 0-7 16,-7 9 7-16,4-2-9 0,-1 2 0 0,-5 7 4 16,2-1-16-16,1 0-9 0,-4 6-11 15,3 3-9-15,-13 1 10 0,0 0-2 0,30 9 1 16,-20 4-1-16,-3 2 12 0,-4-1-4 16,0 11 9-16,-3-1-4 0,0 1 6 15,-3 1 0-15,0-1 1 0,-1 4 8 16,-6 0-4-16,3-4-12 0,1-1 19 15,3-6-4-15,-4 3 4 0,3-3-1 0,1-7-6 16,3 3 6-16,-3-3-4 0,-1 0-4 16,4-1 6-16,0-10-1 0,-3 15-2 0,3-15-13 15,3 15 16-15,-3-15-4 0,7 13 4 16,0-3 2-16,0-2-15 0,2 0 20 16,-2 1-15-16,3 0 10 0,0 4 1 0,-3-2 0 15,-1 3-3-15,2-2 19 16,-2 4-15-16,-3 4 0 0,-3-3 18 0,0 4-8 15,-6 1-9-15,-5-2 14 0,-2 5-6 16,-4 2 9-16,1-9-8 0,-1 2 3 0,-3 2 1 16,-6-4-5-16,5-7 8 0,-6-2-4 15,-3-4 0-15,5-1 2 0,-5-4-13 16,3-1-9-16,0 1-16 0,-3-6-19 0,3-1-20 16,0-1-10-16,4 1-25 0,3-1-21 15,3-2-21-15,1 0-31 0,-1 3-36 0,4-5-32 16,-1 1-49-16,8-2-111 0,3 6-238 15,-4-5-141-15</inkml:trace>
  <inkml:trace contextRef="#ctx0" brushRef="#br0" timeOffset="-161566.69">6403 12016 1875 0,'-7'-15'17'0,"7"15"25"0,-3-10 34 16,3 10 29-16,-4-8 23 0,4 8 19 16,0 0-9-16,-3-13 7 0,3 13-7 15,0 0-9-15,0 0-9 0,0-11-8 0,0 11-10 16,0 0-8-16,0 0-15 0,0 0-3 16,0 0-5-16,0 0-5 0,0 0-10 15,33 17 4-15,-16-2 7 0,10 2-13 16,-8 0-4-16,8 3 8 0,11 7-11 15,-13-2 3-15,13 8-5 0,-12-8-3 0,11 3-1 16,-14-2-1-16,4 10 0 0,-4-9-13 16,-3-2-32-16,7 11-21 0,-11-11-28 0,5-3-33 15,-15-5-24-15,4-2-24 0,-3-5-24 16,3 2-3-16,-7-5-18 0,0-3-31 0,-3-4-35 16,0 0-23-16,0 0-18 0,-16-25-14 15,12 7-1-15,1 0-311 16,-4-4-112-16</inkml:trace>
  <inkml:trace contextRef="#ctx0" brushRef="#br0" timeOffset="-161285.22">6809 12097 1759 0,'-3'-25'-8'0,"0"3"29"0,0 2 30 0,3 2 34 16,-4 3 20-16,4 2 18 0,0 1 14 15,-3 2-7-15,-4-1 1 0,7 11-12 0,0-11-11 16,0 11-8-16,-7-14-8 0,7 14-16 16,0 0-2-16,0 0-6 0,0 0 1 15,0 0-14-15,0 0 13 0,-36 36 0 0,23-15 3 16,-4 4 3-16,4 1-12 0,-4-1-3 15,4 6-10-15,-4-5 5 0,4 3-8 0,-4-2-9 16,4 1 0-16,-1-3 8 0,8-5-11 16,-4-3-7-16,-1-2 4 0,5-1-3 15,-1 3-6-15,1-5-4 0,3-2-17 16,-5 0-19-16,2-3-23 0,2 4-31 16,-2-4-25-16,3-2-37 0,3-5-39 0,-11 5-55 15,11-5-56-15,-10 2-88 0,10-2-115 16,0 0 46-16,0 0-164 0,-12-11-105 0</inkml:trace>
  <inkml:trace contextRef="#ctx0" brushRef="#br0" timeOffset="-158051.28">7426 12095 1890 0,'0'0'142'0,"-3"-18"14"16,3 18 23-16,0-12-9 0,0 12-1 15,-3-10-18-15,3 10-19 0,0 0 1 16,0-14-28-16,0 14-19 0,0 0-2 0,0 0-2 16,0 0-8-16,0 0 11 0,0 0-2 15,0 50 0-15,0-29 5 0,-4 0 11 0,1 5 0 16,6 10 3-16,-3-1-6 0,0 0-5 16,0 5 1-16,0 0-6 0,0-2-2 15,4-1-2-15,-4-2-7 0,0 0-12 16,0-9 2-16,3 3-13 0,-3-8 2 0,3-3-6 15,-3 0 1-15,0-4-7 0,0 0-2 16,3-3 2-16,-3 3 12 0,0-7 18 0,0-7 11 16,0 18 27-16,0-18-22 0,0 0-10 15,0 0-17-15,0 0-6 0,0 0-9 16,0 0-4-16,-3-53 0 0,0 28-6 16,3 6-1-16,-3-9-2 0,-1-7-11 0,1 6 5 15,3 0-8-15,-3-8 2 0,3 2-2 16,3 0 0-16,-3-4-9 0,3 6-7 0,-3-5 17 15,7 2-16-15,-1 2 9 0,1 0-15 16,3 5 5-16,0 0-9 0,-4 5 6 0,2 2-5 16,2 1 5-16,-4 6-11 0,1 1 2 15,0 2-4-15,3-1 8 0,3 6-8 16,0 2-3-16,4 2 6 0,0 3-4 0,-17 0-8 16,43 4 12-16,-20 4-8 15,1 3-2-15,-2-1 5 0,-1 1-6 0,-1 6 11 16,-4-5-8-16,1 5 4 0,-7-2-6 15,1-1 8-15,-8 4-9 0,0 0 5 0,-9 0 4 16,-5-1-17-16,-2 1-4 0,-1-1-7 16,-5-2-24-16,-2 0-16 0,1-2-28 0,1-1-21 15,-5-2-24-15,1 0-32 0,-1-2-48 16,5-1-34-16,-2-3-39 0,5 0-59 16,2-8-81-16,14 4-102 0,-19 0 34 0,2 0-314 15,7-4-315-15</inkml:trace>
  <inkml:trace contextRef="#ctx0" brushRef="#br0" timeOffset="-156702.31">8202 12087 2442 0,'4'-7'38'0,"-4"7"22"0,0 0 14 16,4-10 13-16,-4 10 7 15,0 0 0-15,0 0-27 0,0 0 3 0,0 0-7 16,0 0-3-16,0 0 5 0,0 0 20 15,0 0 3-15,0 0 6 0,10 42-5 16,-7-21 6-16,-3 4-1 0,0 1-10 0,0 5 3 16,0-1-6-16,3 8-1 0,-3-1-6 15,0 1 2-15,3-1-3 0,-3 1-8 0,3-6 0 16,1 0-7-16,0-4-8 16,-1-6-7-16,0-3 2 0,-3 2-8 0,0-3 1 15,4-7 2-15,-4 6-2 0,0-5 4 0,0-2 18 16,3 0 6-16,-3-10-1 15,3 18 14-15,-3-18 2 0,3 7-9 0,-3-7-9 16,0 0-8-16,0 0-4 0,0 0-2 16,0 0-5-16,4-40-8 0,-4 23 7 0,0-7-11 15,0-2-4-15,0-2-3 0,-4-7-3 16,4-1 2-16,0 2-6 0,0-4-2 0,0 3-3 16,4-1-2-16,-4 7 2 0,0-6 4 15,3 8-14-15,1-3 7 0,2 0-7 16,-6 5 0-16,7-3 1 0,-1 3-3 0,1 3 0 15,0 2 1-15,3 0-2 0,0 0 0 16,3 2-10-16,0 3 5 0,1 5-6 0,2-1 10 16,5 7-6-16,1 4-1 15,8 0-8-15,-3 4 2 0,11 11 10 0,-5 3-1 16,13 10 0-16,-9 1 0 0,3 7 2 16,-14-1 0-16,1 5 3 0,-4-2-2 15,-5 5-1-15,-6-10-2 0,-8 1 10 0,-1 0-1 16,-10 2-3-16,4-4 4 0,-17 7 4 15,-7 0-3-15,-6-7-4 0,-7-3 5 0,-3-4-5 16,-7-7 0-16,-1 0-14 0,-1-4-25 16,5-8-11-16,10 2-18 0,1-5-20 0,2 1-27 15,1-4-29-15,0 3-25 0,3-3-46 16,3 0-31-16,0 0-38 0,4 0-60 16,2-3-67-16,5 0-153 0,2 2 47 15,5-2-350-15,2-5-349 0</inkml:trace>
  <inkml:trace contextRef="#ctx0" brushRef="#br0" timeOffset="-144981.28">7110 17574 1621 0,'0'0'-68'0,"0"0"18"0,-24-7 37 15,24 7 14-15,-6-12 28 0,-1 6 24 16,7 6 23-16,-7-14 28 0,-6 9 15 0,13 5 9 16,-7-10-6-16,7 10 5 0,-6-8-3 15,6 8-5-15,0 0-1 0,-11-7-12 16,11 7-21-16,0 0 20 0,0 0 13 16,0 0-9-16,0 0 0 0,0 0 12 15,30 22-5-15,-16-12-7 0,-1 5-1 0,7 3-8 16,10-1 6-16,-3 2-7 0,3-1-9 15,0-3-4-15,4 1-1 0,-1-9-2 0,3-7 1 16,7-6 4-16,17-8 0 0,14-22-10 16,6-14 2-16,0-8-13 0,13-30 20 15,-6-7-3-15,-4 0-9 0,-3 2-10 0,-20 18-8 16,-9 4-2-16,-5 7-5 16,-10 7-4-16,-6 12-3 0,-6 7 0 0,-7 9-10 0,-1 5-2 15,-6 5-1-15,0 6-6 0,-3 1-27 16,-4 2-38-16,0 5-32 0,-3 5-29 15,0 0-38-15,0 0-61 0,4 27-44 16,-11-2-57-16,-6 3-74 0,-4 14-163 16,-3 2-23-16,4 2 53 0,-2 0-328 0,-1-4-322 15</inkml:trace>
  <inkml:trace contextRef="#ctx0" brushRef="#br0" timeOffset="-143668.07">7339 17720 2484 0,'0'0'46'0,"-19"0"2"0,19 0-1 0,-17 4-1 16,17-4-10-16,0 0-9 0,-10 3 10 15,10-3-6-15,0 0 2 0,0 15 14 16,0-15-5-16,10 13 12 0,-4-4-1 0,5-3 12 16,-2 1 6-16,-9-7 15 0,31 4-21 15,-11-5 25-15,10-6-4 0,19-14 1 16,18-17-13-16,7-9 4 0,2-8-7 0,4-8-17 15,17-16 30-15,-1-11-5 0,-6 2-8 16,-3 1-10-16,-23 22-3 0,-11 2-3 0,-3 6-1 16,-10 2-4-16,-10 20-7 0,-4 0-4 15,-2 10-10-15,-10 3 1 16,-5 1 2-16,1 9-9 0,-4-1-11 0,5 6-35 16,-8-3-53-16,-3 10-32 0,7-8-24 15,-7 8-32-15,0 0-48 0,0 0-69 0,-10 25-78 16,-1-10-164-16,-2 5 34 0,-4-2-263 15,1 7-243-15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59:12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13660 8690 1763 0,'0'0'36'0,"0"0"12"15,0 0 4-15,0 0 5 0,0 0 3 16,0 0-6-16,0 0-5 0,0 0 3 16,0 0 7-16,0 0 0 0,0 0 9 0,0 0 6 15,10 32 3-15,-7-19 6 0,0 2 0 16,0 3 0-16,4 7 11 0,-3-6-13 0,2 6 2 15,1 0-3-15,-4 0-8 0,0 3 14 16,4 0-3-16,-4-3-3 0,-3 0-10 16,7 0 3-16,0 0-11 0,-7-6 2 15,3 1-17-15,-3-2 1 0,3 0-10 16,4-1 0-16,-7-5-5 0,3 1 0 0,-3-4-4 16,4 4 4-16,-4-13-8 0,3 15 0 15,-3-15 6-15,4 13 0 0,-4-13-7 0,3 9 3 16,-3-9 2-16,0 13 8 0,0-13-5 15,0 0-11-15,3 8 13 0,-3-8-7 0,0 0-7 16,0 0-2-16,0 0 1 16,0 0-5-16,0 0-2 0,0 0 1 0,0 0 0 15,0 0-4-15,0 0-2 0,0 0-1 16,0 0-3-16,0 0 9 0,0 0-1 16,0 0-2-16,0 0-7 0,0 0 2 0,0 0 6 15,0 0-8-15,0 0 0 0,0 0 4 16,0 0 2-16,0 0-1 0,0 0-3 0,0 0-2 15,0 0 1-15,0 0-5 0,-33-3 2 16,9 9 5-16,1-5-3 0,-10 5 5 0,-1-5-8 16,-9 5 1-16,7-3 1 0,-8 5 3 15,1-7-6-15,-4 5-1 0,4-5 1 0,-4 3-1 16,1 1 7-16,-2-3 1 0,9 1 5 16,-1 0-14-16,7-2 5 0,-5 5 5 15,5-6-1-15,3 1 3 0,4-1-8 16,-1 4 2-16,7-2-1 0,0 1 3 15,4-3-6-15,2 2 8 0,14-2-3 0,-30 0 5 16,30 0-6-16,-20 3 1 0,20-3-1 16,-20 0-3-16,20 0 2 0,0 0-10 0,0 0-4 15,-24 3-32-15,24-3-39 0,0 0-40 16,-9-3-33-16,9 3-41 0,0 0-61 0,0 0-69 16,0 0-202-16,0 0 23 0,0 0 54 15,0 0-196-15,50-3-144 0</inkml:trace>
  <inkml:trace contextRef="#ctx0" brushRef="#br0" timeOffset="1333.5">14453 7768 1837 0,'0'0'-40'0,"0"0"25"16,-4-8 13-16,4 8 4 0,0 0 7 15,-13-3 14-15,13 3 4 0,0 0 14 0,0 0 12 16,-23 11 15-16,10-4 5 0,2 3 10 15,-2 5 12-15,-1-4 7 0,2 6 12 0,-12 5 3 16,8-4-5-16,-8 7 8 0,-9 7 1 16,9-7-9-16,1-3-7 0,-14 7-6 15,4 2-6-15,6-6-7 0,4-2-14 16,0-3-1-16,0-1-8 0,2-3-7 16,5-1 2-16,-4 0-13 0,3-4-6 0,4-1 6 15,0 4-9-15,2-9-1 0,5 0-10 16,6-5 3-16,-16 9-9 0,16-9-1 0,-11 7-12 15,11-7-24-15,-10 6-46 0,10-6-41 16,0 0-32-16,0 0-37 0,0 0-43 0,0 0-37 16,0 0-44-16,13-25-100 0,1 12-63 15,2 1-194-15,1-5-151 0</inkml:trace>
  <inkml:trace contextRef="#ctx0" brushRef="#br0" timeOffset="1833.65">14453 7765 1875 0,'7'-8'-24'0,"-7"8"25"16,6-7 27-16,-6 7 19 0,7-6 7 16,-7 6 5-16,0 0 0 0,6-4 5 0,-6 4-8 15,0 0-5-15,0 0 8 0,10-5-6 16,-10 5-1-16,0 0-7 0,0 0-5 0,0 0-2 15,0 0 15-15,0 0 2 16,0 0 5-16,0 0 1 0,34 12-8 16,-24-9 5-16,-10-3 5 0,27 10-8 0,-11-5-2 15,1 5-5-15,2-3-9 0,8 4 12 16,-3-1-17-16,-1-2 0 0,11 6-1 0,-1-3-1 16,0 3-7-16,-3-3-12 0,0 6 0 15,0-5 12-15,0 1-18 0,0 2 14 0,-3 2-3 16,0-2-4-16,-8-4-2 0,1 4 4 15,7 2-6-15,-11-3-6 0,5-2 10 16,-4 1-5-16,-4-2-4 0,-4-3 5 16,5 2 7-16,-4-3-11 0,0 0 4 15,-3 0 6-15,6-3 0 0,-13-4 11 0,14 8 10 0,-8-1 0 16,-6-7 2-16,10 10 3 16,-10-10 6-16,10 7 14 0,-10-7-8 0,0 0-1 15,0 0-8-15,0 0-4 0,0 0 0 16,0 0-8-16,0 0-3 0,17-17-4 0,-17 17-1 15,0 0-2-15,3-15-14 0,-3 15-34 16,0 0-33-16,0 0-47 0,0 0-39 16,-13-14-55-16,13 14-31 0,-10-3-52 0,10 3-52 15,0 0-147-15,-23 11 9 0,23-11-196 16,-14 10-162-16</inkml:trace>
  <inkml:trace contextRef="#ctx0" brushRef="#br0" timeOffset="3350.62">16753 13587 1976 0,'-7'-15'26'0,"11"-2"14"0,2-1 2 16,4 1 15-16,4-1-5 0,5-4 1 15,1 1-2-15,7 2 2 0,0-1-6 16,3 5-1-16,-6 5 2 0,-2-1-11 16,-2 7 1-16,4-1-1 0,-8 5-6 0,1 0 4 15,4 8-6-15,-2 0 6 0,-5 6-1 16,-1 3-9-16,-4 2-1 0,-1 2 9 0,-5 1-7 16,0 3-3-16,-3 0-1 0,4-1-6 15,-1 1 4-15,-3-6 3 0,-3-1-7 16,6-1-3-16,0-2 1 0,-3-2-7 0,3-4 5 15,1 4 7-15,-1-5 2 0,1 2 2 16,-4-10 6-16,3 15 13 0,-3-15 6 16,7 14-4-16,-1-8 6 0,-6-6-2 15,3 12-2-15,8-5 8 0,-8 0-8 0,4 1 9 16,-7-8 0-16,9 16-5 0,-2-7-12 16,-4 1 7-16,-3 3-2 0,0-13-9 15,0 23-6-15,-3-10 5 0,3-1-3 0,0 1 7 16,0-5-8-16,-7 3 4 0,7-11 2 15,-6 18-4-15,-4-11-3 0,-4-1-10 0,14-6-13 16,-19 1-37-16,19-1-25 0,-38-1-28 16,38 1-26-16,-22-6-26 0,11 3-37 0,11 3-40 15,-16-9-42-15,13 3-45 0,3-1-106 16,0 7-45-16,6-15-199 0,4 5-146 16</inkml:trace>
  <inkml:trace contextRef="#ctx0" brushRef="#br0" timeOffset="4083.92">18879 13325 1925 0,'0'0'49'0,"7"-9"14"0,-7 9 28 15,11-7 11-15,-11 7 8 0,0 0 13 16,0 0-10-16,3-9 0 0,-3 9 11 0,0 0 2 15,0 0-12-15,0 0-2 0,0 0-5 16,0 0-3-16,0 0-10 0,-54 8-8 16,31-4-5-16,-1 4-3 0,-2 2-10 0,-4 0-1 15,-7 2-8-15,0 2-7 16,4 0-2-16,-13 6-13 0,2 0-3 0,7-3 1 16,7-2-9-16,-3-2 7 0,13-1-5 15,-3-2-12-15,3 0 0 0,3-2 1 0,-3-1 0 16,10-3-4-16,-3 2 9 0,3-1-14 15,3-2 6-15,-3 0 15 0,0 1 3 0,10-4 8 16,-14 4 9-16,14-4-1 0,0 0 10 16,-12 6-4-16,12-6-2 0,0 0-7 0,0 0-8 15,-7-20-2-15,4 8-1 0,6-6-4 16,0-4-5-16,7-8-3 0,0-3-2 16,7-14 4-16,3 2-7 0,-4-3 1 0,5 6-9 15,-2-1 6-15,-5 11-6 16,-1 4-2-16,-6 9 7 0,3-5 12 0,-7 10-4 0,4-1-3 15,-1 1-3-15,-2 3-6 16,3 3-2-16,-7 8-2 0,6-13-1 0,-6 13-4 16,0 0 3-16,0 0-4 0,0 0 2 15,16 36 4-15,-16-16 1 0,5 10 4 0,-2 5 3 16,0 1 11-16,-3 3-5 0,3 14-6 16,-3-9 5-16,3-6-5 0,4-3-1 15,-4-1 0-15,0-2 1 0,5-3-2 0,-5-4 5 16,0-4-6-16,-3-3 2 0,7 0-13 15,-4-5-14-15,-3-1-15 0,3-2-19 0,-3 0-36 16,3 1-33-16,-3-4-78 0,0-7-72 16,0 12-71-16,0-12-114 0,-3 7-145 15,-7 0 57-15,-2-1-382 0,-9 5-403 16</inkml:trace>
  <inkml:trace contextRef="#ctx0" brushRef="#br0" timeOffset="4333.76">17956 13991 2808 0,'0'0'133'0,"0"0"10"0,0 0 7 15,0 0-5-15,-16 4-17 0,16-4-8 0,0 0-20 16,-7 7-4-16,7-7-10 0,-7 18-10 0,-3-4-4 16,7 7-1-16,-11-2-6 15,8 4-8-15,-7 4-2 0,-1 1-7 0,1 3-10 16,2-5-1-16,5 5-29 0,-4-6-41 15,4-3-46-15,-2-1-46 0,5-2-44 0,-3-1-48 16,3-5-54-16,-4-5-74 0,7 0-169 16,0-8 35-16,0 0 58 0,0 0-186 0,0 0-105 15</inkml:trace>
  <inkml:trace contextRef="#ctx0" brushRef="#br0" timeOffset="6683.76">19543 13534 1880 0,'0'0'93'0,"0"0"-7"16,0 0 11-16,0 0-6 0,0 0 8 15,0 0-7-15,0 0-20 0,0 0-4 16,16 11 0-16,-16-11-7 0,4 14-6 0,-1-3-6 16,-3 3-5-16,0-1 8 0,0 5-9 15,-7 1-9-15,7 2-5 0,0 1-3 0,-3 3-24 16,-7 0-26-16,3 0-32 0,1-3-37 15,-1 1-43-15,-3-4-66 0,7-5-69 0,-4-4-152 16,4-3-202-16,-1-5-122 0</inkml:trace>
  <inkml:trace contextRef="#ctx0" brushRef="#br0" timeOffset="7133.71">20783 12522 1908 0,'0'-10'74'0,"0"3"-2"16,0 7-1-16,0-14-12 0,0 14-5 15,0 0 5-15,0 0 8 0,0 0 9 16,-11 36 4-16,-2-11 3 0,7 10 9 0,-11 15 0 15,1 3 5-15,5 2 12 16,-2 2-8-16,3 0 2 0,10 4-12 0,-10 2-2 16,0-5-9-16,7 1-1 0,6-7-10 15,0-7-9-15,1-8 2 0,2-6-8 0,5-1-9 16,-2-9-5-16,8 0-1 0,0-6-2 16,3-2-7-16,-1-8 14 0,-2-5-14 0,7-5-6 15,-8-2-12-15,4-10 10 0,1 1-3 16,-8-1-5-16,-4-4 7 0,5 0-10 15,-14 5 2-15,0-1 1 0,0 0 7 16,-3 3-6-16,-8 2-5 0,-5 2-3 16,-1 2-7-16,-10 6-8 0,-6 2-20 0,-7 5-14 15,-6 0-17-15,-11 6-26 0,10 3-24 16,8-4-22-16,2 5-28 0,4-4-34 0,3 3-49 16,6-4-40-16,7-5-123 0,7 0-50 15,4 0 51-15,6-5-156 0,-6 3-63 16</inkml:trace>
  <inkml:trace contextRef="#ctx0" brushRef="#br0" timeOffset="8284.12">22342 13355 1717 0,'5'-5'74'0,"-2"0"-3"0,-3 5-4 16,0 0 5-16,0 0 3 0,0 0 1 15,0 0-12-15,-24 21-2 0,10-4-8 16,-2 0-6-16,3 3-6 0,-7 5 0 16,0-4-5-16,3 3-8 0,0-2-17 15,-2 0-40-15,5-4-31 0,4-5-46 0,0-3-29 16,0-2-70-16,4-4-167 0,6-4-187 15,0 0-61-15</inkml:trace>
  <inkml:trace contextRef="#ctx0" brushRef="#br0" timeOffset="8683.91">22853 12075 1725 0,'3'-17'92'0,"-3"-1"6"0,3 3-7 16,0-1-9-16,1 4-2 0,10-5-13 16,-5 2 0-16,12 0-13 0,2-2 0 0,7-1-13 15,0 3-3-15,0 2-1 0,0 2-7 16,-4 7-1-16,4-2-5 0,0 5 7 0,-3 1-3 16,0 0 5-16,-4 5 5 0,1 0-1 15,-2 3 3-15,8-1 3 0,-3 3 10 16,0 5 1-16,-7 4-5 0,7-2 20 0,-7 8 2 15,0 7 5-15,0 1 3 16,-7 6 4-16,-3-7 2 0,-4 3-2 0,2 18 18 16,-8 2-4-16,3-1-1 0,-6-4 1 15,-5 0-12-15,2 3-4 0,-4-3-2 0,7-10-8 16,0-5-2-16,-4-2-4 0,3-1-7 16,-2-4-7-16,2-6-2 0,-2 3-7 0,3-2-3 15,-1-3-5-15,4-3 5 0,-3-2-17 16,3-2-30-16,0-1-35 0,0-2-37 15,-4-2-51-15,1-3-63 0,3-5-104 0,0 0-134 16,0 0-144-16,0 0 65 0,-16-28-327 16,9 14-323-16</inkml:trace>
  <inkml:trace contextRef="#ctx0" brushRef="#br0" timeOffset="8901.01">23153 12662 2554 0,'-14'-3'134'16,"14"3"3"-16,-10-9-11 0,10 9 9 15,-3-16-16-15,6 4-15 0,10-1 1 16,11-5-16-16,17-7-13 0,11 0-2 0,5 0-15 16,20-4-4-16,-1 1-1 0,-16 6-9 15,4 5-8-15,-14-3-11 0,-7 10-19 0,-6 0-13 16,-11 0-20-16,1 2-28 0,-7 1-14 16,0-1-25-16,-3 2-35 0,-7 2-39 0,0 1-46 15,-10 3-29-15,13-1-80 16,-13 1-169-16,0 0 54 0,0 0-138 0,0 0-75 15</inkml:trace>
  <inkml:trace contextRef="#ctx0" brushRef="#br0" timeOffset="19968.14">18759 15172 1628 0,'-9'2'-43'0,"9"-2"16"0,0 0 14 16,-14 3 15-16,14-3 22 0,0 0 4 16,0 0 2-16,0 0 5 0,0 0-1 0,0 0 9 15,0 0-1-15,0 0 7 0,0 0 4 16,-23 3 5-16,23-3 3 0,0 0 1 16,0 0 4-16,0 0-4 0,0 0-7 15,0 0-7-15,43-28-1 0,-16 10 0 16,13-8-4-16,10 1-6 0,4-6-5 0,15-6 0 15,-2 5-1-15,-14 4-9 0,4 3 3 16,-11 4-9-16,-3 7 3 0,-13 3-11 0,-3 4-23 16,-3 2-15-16,-10 5-19 0,-14 0-23 15,13 5-27-15,-13 2-39 0,0-7-26 16,-21 25-43-16,5-10-433 0,-8 6-138 0</inkml:trace>
  <inkml:trace contextRef="#ctx0" brushRef="#br0" timeOffset="20285.28">18810 15330 1805 0,'0'0'-43'0,"-7"10"21"0,7-10 18 15,-4 8 11-15,4-8 14 0,0 0 14 0,0 0 1 16,-3 10 6-16,3-10 11 0,0 0 8 16,0 0 12-16,0 0 4 0,20 7 8 15,-20-7-3-15,24 0 8 0,-24 0 2 0,49-16-10 16,-5 7-4-16,5-8 0 0,5-4-8 15,-4-1-9-15,3 0-5 0,1 1-2 0,-4-4-10 16,-1 4 6-16,-8 10-10 0,-8-4-4 16,-3 2-15-16,-3 6 5 0,-8-4-3 0,-1 4 2 15,-2 2-6-15,-2-1-2 0,-5 2 1 16,-9 4-15-16,17-7-21 16,-17 7 2-16,0 0-15 0,20 0-22 0,-20 0-28 15,0 0-31-15,7 10-36 0,-7-10-36 16,0 0-47-16,0 7-112 0,0-7-74 0,0 0-147 15,0 0-65-15</inkml:trace>
  <inkml:trace contextRef="#ctx0" brushRef="#br0" timeOffset="21601.14">20750 15127 1637 0,'0'0'-17'16,"-7"-5"8"-16,7 5-1 0,0 0 0 15,-14-6-4-15,14 6 0 0,0 0 3 16,0 0 3-16,0-7 3 0,0 7 1 16,0 0 11-16,0 0 2 0,0 0-7 0,-23 3 12 15,10 1-3-15,-4 2-4 0,-3-1-2 16,0 1 11-16,-7 1-11 0,4-6 6 0,0 5 4 15,-4-6-8-15,7 0 7 0,-7 0-2 16,5-6-7-16,-5 2 4 0,3-6-4 16,-3-1 6-16,7 3-2 0,1-9 0 0,2 3-1 15,0-1-5-15,7 2 1 0,0-2-2 16,4-3 0-16,-1 4-2 0,3-1 0 0,4 0 6 16,0 2-4-16,4 1 1 0,-1-2 2 15,7 1 11-15,0 1 3 0,7-1 11 16,-1 5 1-16,4 1 2 0,-2 1 5 15,1 6 10-15,-19 0 5 0,36 9 6 16,-19-5 14-16,10 6 4 0,-3 5-6 0,-2 3 8 16,2 1-2-16,9 15-9 0,-9-8 5 15,-1-2 7-15,4 9-9 0,-11-2-17 0,-2-4 16 16,6 14-15-16,-7-8 12 0,0-8-11 16,-6 1-4-16,-4-1-3 0,1 3 1 15,-4 0-10-15,4-3 0 0,-8 3-2 0,4-12-1 16,0 1 2-16,0 2-7 0,-4-5-11 15,1-1 12-15,-4-2-14 0,1-4 8 16,-8 3-1-16,-2-2-3 0,-1-4-20 16,1-4-22-16,-5 0-26 0,5 3-21 0,-4-6-30 15,-4 0-31-15,5 2-29 0,-1-6-40 16,2 3-34-16,2 0-69 0,2 1-112 16,2-4-247-16,5 0-155 0</inkml:trace>
  <inkml:trace contextRef="#ctx0" brushRef="#br0" timeOffset="21917.45">21193 15041 1898 0,'17'-7'-37'0,"-8"3"5"16,1 1 9-16,-10 3 25 0,0 0 18 16,30 3 12-16,-30-3 6 0,17 10 3 15,-10-1 4-15,-1 1 8 0,5 3 9 0,-5 2 7 16,-2-3-2-16,-1 5-2 0,-3-3 0 15,0-3 4-15,0 6-3 0,0-5 1 16,-7 1 8-16,-2-1-6 0,4 1-4 0,-1-6 4 16,-7 5-9-16,2-6-8 0,2 1 0 15,-4-6-6-15,13-1 0 0,-27 7-6 16,13-7-2-16,14 0-5 0,-27-3 0 0,11-2-14 16,16 5-9-16,-23-7-18 0,16-2-24 15,-3 0-20-15,0-1-27 0,3 0-23 16,4-5-20-16,3 1-32 0,-3-3-23 15,6-5-39-15,4-6-28 0,6-1-82 0,10-17-274 16,4 2-98-16</inkml:trace>
  <inkml:trace contextRef="#ctx0" brushRef="#br0" timeOffset="22218.09">21686 14452 1709 0,'0'0'-30'0,"10"-5"13"0,-10 5 7 16,0 0 8-16,0 0 28 0,0 0 14 15,0 0 0-15,10 19 7 0,-10-19 7 0,0 21 8 16,-3-9 0-16,-8 5 13 16,5 0 3-16,-4 2-1 0,1 1 2 0,-5-2 6 15,1 0-8-15,2-4-2 0,-2-2 0 16,-1-1 2-16,5-1 10 0,-1-3 1 0,-1-3-2 16,11-4-9-16,-22 4-18 0,22-4-5 15,-24-8-9-15,15-2-1 0,-2 3 5 16,4-5-19-16,1-1 1 0,-1-2-1 0,7-3-18 15,0 1-7-15,7 2-17 0,-1-6-10 16,4 7-20-16,1 2-12 0,-2-6-26 0,9 8-24 16,-6-4-27-16,9 3-38 0,-5 3-31 15,1 1-89-15,-1 0-115 0,1 4-232 16,-1 0-133-16</inkml:trace>
  <inkml:trace contextRef="#ctx0" brushRef="#br0" timeOffset="59820.18">9333 17227 1898 0,'-10'-17'37'0,"10"17"6"0,-6-8-5 15,6 8-2-15,0 0-2 0,0 0-5 16,0 0-6-16,0 0-1 0,0 0 5 0,0 0-2 15,36 3 2-15,-36-3 3 0,33 1 16 16,-13-2 3-16,7-2 3 0,9-9 3 16,21-11 4-16,17-9-5 0,-1-5-1 0,7-6-2 15,-7-7-12-15,4 1 9 16,-4 3-16-16,-6 1 6 0,-7 7 0 0,-13 6-4 16,-4 2-5-16,-3 5-9 0,-14 5 0 15,-2 5-1-15,-4 5 1 0,-4 0-6 16,-2 2 2-16,-1 4 4 0,-3 1-11 0,-10 3-3 15,20 0-6-15,-20 0-17 0,21 10-28 16,-12-3-28-16,-2 4-41 0,-4-3-52 0,3 3-54 16,-1 2-131-16,-2-1-98 0,0 1-114 15,4-3-65-15</inkml:trace>
  <inkml:trace contextRef="#ctx0" brushRef="#br0" timeOffset="60770.3">9946 17315 1539 0,'-36'-5'-94'0,"2"-3"17"15,8 1 34-15,5 2 41 0,-2 2-1 16,3-3 29-16,3 2 17 0,1 1 0 15,-1-4 20-15,4 5 12 0,13 2 4 0,-27-5-4 16,13 1 6-16,14 4-1 0,-19-4-5 16,19 4-7-16,-17-3-8 0,17 3-4 0,0 0-3 15,-16-4-2-15,16 4-3 0,0 0-5 16,0 0 7-16,0 0 0 0,52-14-7 16,-18 10-1-16,10-3 1 0,19-3 6 0,3-1-2 15,4 4-3-15,10-4 3 0,4 0 4 16,13 1-10-16,2-2 4 0,9 1-4 15,-2-2-9-15,4 4-2 0,-4 0 1 16,11 1-1-16,3 5 7 0,-3-5-13 16,-4 1 5-16,7 8-8 0,-10-2 9 0,3-2-8 15,-20 6 0-15,1-2-9 0,-4 3 0 16,-7 3 9-16,17 3 0 0,-16-2-11 0,-4-1 17 16,-10 0 2-16,9 4-6 0,2-1 0 15,-8 0-1-15,4-3 5 0,-7 4 7 0,-4-4-12 16,5-2 6-16,-5 2 3 0,-12-1-5 15,-11-5 5-15,0-1-12 0,-10 0 4 16,5 0-5-16,-5 0-6 0,-6 0 17 0,-5 0-9 16,2-1 3-16,-7-5-1 15,2 1-12-15,-2-1 8 0,-4 5 6 0,1-2-15 16,-14 3 0-16,19-7 0 0,-8 2-2 16,-11 5-33-16,10-9-50 0,-7 5-35 0,-3 4-56 15,3-4-74-15,-3 4-61 0,0 0-211 16,0 0 28-16,-19-6 43 0,19 6-93 15,-24-5-37-15</inkml:trace>
  <inkml:trace contextRef="#ctx0" brushRef="#br0" timeOffset="61954.1">7170 17112 1448 0,'0'0'-107'15,"16"-7"17"-15,-16 7 26 16,14-6 8-16,-14 6 30 0,0 0 10 0,9-4-2 0,-9 4 21 15,0 0 18-15,0 0 19 0,0 0 5 16,0 0 4-16,0 0 16 16,0 0 3-16,0 0 10 0,27 3 8 0,-27-3 1 15,0 0 0-15,0 0 2 0,0 0 6 16,0 0 4-16,0 0-13 0,0 0 0 0,0 0-7 16,0 0-14-16,0 0-11 0,-70 4-2 15,44-4-6-15,-11 3 4 0,-7-2-8 16,-2 3-10-16,-17 3 6 0,-8 0-9 0,5 4-1 15,-4-1 3-15,-3-3-4 0,-4 1 9 16,1-3-1-16,-2 4-10 0,5-2 12 16,-4 2-1-16,1-4-3 0,-1-1-4 0,7-1 4 15,-3 0 6-15,-1 2 1 16,1-3-9-16,16-2 1 0,-12 5 1 0,9-5-4 16,-11 3 4-16,12-3-9 0,-12 3-5 15,1-3 7-15,10 0 1 0,7 0-7 0,0 0-2 16,0 0 4-16,2 0-6 0,-6 0 4 15,5 0-6-15,5 0 3 0,4 0-9 16,-1 1 12-16,4-2-11 0,-6 5 2 0,5-4 7 16,8 0 3-16,-3 0-2 0,2 0 16 15,1 3-16-15,3-6-7 0,3 3-3 0,4 3 20 16,7-3-11-16,-5 0-9 0,21 0-14 16,-27 0 5-16,27 0 3 0,-26 0-1 15,26 0-2-15,-20 0 1 0,20 0-4 16,0 0-8-16,-20 0 0 0,20 0-16 15,0 0-30-15,0 0-22 0,0 0-23 0,0 0-26 16,0 0-38-16,0 0-75 0,33 12-73 16,-33-12-152-16,33-11 27 0,-12 0-121 15,2-7-62-15</inkml:trace>
  <inkml:trace contextRef="#ctx0" brushRef="#br0" timeOffset="62620.42">953 17042 1678 0,'-13'-2'57'0,"13"2"4"0,-14-5-2 16,14 5-9-16,0 0 1 0,0 0-14 15,0 0 2-15,-23 10 1 0,23-10 4 16,0 0 1-16,33 36 5 0,-13-19 8 0,4 2 1 16,15 9-4-16,12-6 12 0,12-9 21 15,16-13 20-15,48-18 8 0,50-32 0 16,27-20-1-16,85-37-18 0,11-16-9 0,17-12-2 16,0-2-14-16,-14 3 2 0,-30 15-15 15,-89 37 0-15,-25 7-1 0,-18 10-3 16,-18 6-9-16,-42 18 1 0,-18 6-4 0,-17 11-11 15,-13 8 7-15,-6 3-11 0,-7 3 5 16,-3 3-8-16,0 2 1 0,-17 5-1 16,0 0-5-16,0 0-19 0,13 18-14 15,-13-18-60-15,-20 32-29 0,-3 3-47 0,-7 5-65 16,0 4-76-16,-13 9-163 0,13-7-58 16,-5-2 47-16,-1 1-127 0,6-2-91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00:45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6517 12408 867 0,'-5'-11'99'0,"5"11"-18"0,-3-14 12 16,3 14-14-16,-6-13-24 16,6 13 4-16,-4-11-6 0,4 11-1 0,0 0-12 15,-3-12 2-15,3 12-3 0,0 0-1 16,-3-10-10-16,3 10 2 0,0 0-4 16,0 0-10-16,0 0-1 0,0 0 8 0,0 0 8 15,0 0 3-15,0 0 8 0,0 0 9 16,13 46-1-16,-7-32 1 0,2 11 11 0,-5 0 5 15,3 5-7-15,1 2-5 0,-1 4-6 16,2-1 2-16,-2 18 2 0,4-6 0 16,1 6 4-16,-2 1-4 0,4 0 0 0,-5 2 1 15,5-3 3-15,-7 5-4 16,4-1-12-16,-3-2 12 0,0 2-8 0,2 0 0 16,2-1-7-16,-8 4 5 0,7-5 9 15,-4 2-11-15,5 1 8 0,-5-3-14 0,-2 3-2 16,2-1 9-16,-3 5-12 0,1 1 14 15,-1-6-13-15,1 5 9 0,2 1 6 16,-2-2-10-16,-1 1 6 0,-6 1 6 0,6-1-20 16,-3-2 12-16,3 1-15 0,0 0 3 15,1 2 0-15,-1-6-1 0,-3 1 5 0,0-4 0 16,10-1-7-16,-10-7 7 0,0-9-1 16,4-2-14-16,-4 0 18 0,0-1-11 0,3-6-4 15,-3 0-2-15,3-3-6 0,0-8-1 16,-3 1 2-16,0-3 8 0,0-4-5 15,4 3 9-15,-4-3-13 0,0-11 1 16,3 17 4-16,-3-17-4 0,-3 7-55 16,3-7-53-16,0 0-41 0,0 0-56 0,-13-41-63 15,6 8-82-15,-3-13-192 0,3-8 39 16,1 0 55-16,-1-6-140 0,0-2-75 16</inkml:trace>
  <inkml:trace contextRef="#ctx0" brushRef="#br0" timeOffset="3800.59">6593 12365 1597 0,'0'0'-85'15,"0"-13"28"-15,0 13 26 0,0 0 2 0,0 0 18 16,0 0 19-16,0 0 11 15,0 0 7-15,0 0 7 0,0 0 6 0,0 0 9 16,0 0 1-16,0 0 8 0,0 0-2 16,0 0-3-16,0-11 1 0,0 11 0 0,0 0 4 15,0 0-6-15,0 0-1 0,0 0-7 16,0 0-2-16,0 0-1 0,0 0-2 16,0 0-1-16,39 9 2 0,-39-9 0 0,38 2-8 15,-12 1 2-15,11 0-7 0,9-2 6 16,5 2-9-16,18 0-5 0,4 2 1 0,1-3 5 15,3 1-6-15,0-3 4 0,5 2-14 16,5 1 3-16,3 0 7 0,4-3-4 16,-1 0 0-16,0 0-4 0,-3 0 2 15,21-3-6-15,-18 0 0 0,21 1 7 16,-2-1-5-16,-8-4 1 0,2 1-13 0,-15 6 5 16,15-4-2-16,-16 1 2 0,-7-2 1 15,1 3-5-15,-1-2 10 0,-6 3 1 16,-1 1-10-16,-5-3 2 0,-8 3 1 0,4 3 2 15,-11-3-6-15,-9 1 6 0,0-1 1 16,-8 0-5-16,1 0-1 0,7-1 2 0,-7 1-1 16,7 0 3-16,-4-3 4 0,-3 0-6 15,0 3-2-15,0 0 7 0,-3 0-8 16,2-1 11-16,-1 1-11 0,-2-3 8 0,1 3-2 16,-7 3-3-16,-3-3 3 0,-1 0 2 15,1 0-4-15,-4 0 4 0,-3 0 0 16,4 0-6-16,-5 0 6 0,-19 0-12 15,38-3 5-15,-22 6 1 0,1-6 5 0,-17 3-4 16,27 0 5-16,-27 0-6 0,22 3 3 16,-22-3-2-16,20-3-6 0,-20 3 9 15,0 0-2-15,24 3-1 0,-24-3 1 0,0 0-1 16,16 0-1-16,-16 0 0 0,0 0 1 16,0 0-1-16,17 1 3 0,-17-1 0 0,0 0-4 15,0 0 8-15,0 0-1 0,0 0-8 16,0 0 3-16,24 0-5 0,-24 0 5 0,0 0 0 15,0 0-3-15,0 0 1 16,0 0 1-16,0 0 4 0,0 0 3 16,0 0-5-16,0 0-3 0,0 0 5 0,0 0 0 15,13 3-3-15,-13-3-2 0,0 0 3 16,0 0 2-16,0 0-8 0,0 0 7 0,0 0-2 16,0 0-3-16,0 0 4 0,0 0 1 15,0 0-4-15,0 0 4 0,0 0-4 16,0 0 6-16,0 0-5 0,0 0 4 0,0 0-6 15,0 0 1-15,0 0 7 0,0 0-5 16,0 0 5-16,0 0-6 0,0 0 3 0,0 0-1 16,0 0-2-16,0 0-2 15,0 0 6-15,0 0-4 0,0 0 6 0,0 0-10 16,0 0 10-16,0 0-3 0,0 0-1 16,0 0-7-16,0 0 10 0,0 0-2 15,0 0 0-15,0 0-4 0,0 0-1 0,0 0 0 16,0 0 7-16,0 0-7 0,0 0 2 15,0 0 4-15,0 0-5 0,0 0 2 0,0 0 3 16,0 0-3-16,0 0 0 0,0 0 0 16,0 0 2-16,0 0 2 0,0 0 0 15,0 0-6-15,0 0 5 0,0 0-6 0,0 0 3 16,0 0 0-16,0 0-3 0,-16 22 3 16,2-15-2-16,1 7 2 0,-7 1 5 15,-1 2-1-15,-6 4-1 0,5-2 0 16,-5 4-4-16,0-1 3 0,-6 6 0 0,9-3-3 15,1-5 5-15,0 0-10 0,0 2 9 16,-4 0-3-16,3-1 0 0,1-1 0 16,0 2 5-16,-4 1-7 0,4-2 5 0,-4 0 0 15,3 0-4-15,-1-2 4 0,1 4-9 16,0-1 4-16,-2-3 2 0,2 2-3 0,1 0 6 16,0-4 0-16,6-1-3 0,-6 5 0 15,6-3-3-15,-3-3 4 0,0 5 2 0,0-2 0 16,1 1-5-16,-2-5 3 0,4 4-2 15,-2 0 7-15,-5 2-2 0,7-2-6 16,-2 4-3-16,-2-1 7 0,1-2-2 16,7-1 2-16,-7-1-2 0,7 1 2 15,-4-3 0-15,1 2 3 0,-5-2-3 0,5 3-5 16,-1-1 7-16,4 1-2 0,-4-3-3 16,1 2 0-16,-1 1-1 0,4-3 0 0,-4 2 4 15,4-2-4-15,-4-1 6 0,4 3 2 16,2-5-6-16,-2 1 2 0,-1-5-5 15,5 3 3-15,-1-1 3 0,-4 0-1 0,1 1-2 16,7-4-1-16,-1 3 1 0,0-2 3 16,7-8 1-16,-13 8-6 0,10 1 4 0,3-9-3 15,-11 8 3-15,11-8-6 16,-6 7 1-16,6-7 7 0,-7 7 0 0,7-7-2 16,-10 8-1-16,10-8 2 0,0 0-6 15,0 0 4-15,-10 7-2 0,10-7 7 16,0 0-4-16,-7 4-5 0,7-4 2 0,0 0 5 15,0 0-3-15,0 0 4 0,0 0-3 16,0 0 4-16,-9 9-3 0,9-9 4 0,0 0 1 16,0 0-8-16,0 0 8 0,0 0-10 15,0 0 8-15,0 0 4 0,0 0 2 16,0 0-4-16,0 0-2 0,0 0 7 0,0 0-7 16,0 0 1-16,0 0 0 15,0 0-5-15,0 0 0 0,0 0 2 0,0 0 4 16,0 0-10-16,0 0 9 0,0 0-6 15,0 0-1-15,0 0 9 0,0 0-3 0,0 0-7 16,0 0-4-16,9 16 9 0,-9-16-4 16,0 0 1-16,7 8-4 0,-7-8 4 15,10 10-2-15,-10-10 5 0,10 11-7 0,0-4 0 16,-3 3 1-16,3 0 3 0,0-2 4 16,0 3-10-16,3 0 7 0,0 2-5 0,1-1 8 15,-1 1-5-15,-2-4 3 0,5 7-2 16,-2-7 7-16,-2 4-5 0,1 2-4 0,1-5 0 15,2 5 1-15,-2-2 6 16,2 2-7-16,2 0 8 0,-9-2-5 16,8-1-1-16,3 2 1 0,-6 1 1 0,2 1-2 15,-2-4 0-15,-1 2-1 0,4 0 6 16,-1-3-1-16,-6 0 2 0,7-4-3 0,-3 4 2 16,-2 2-2-16,1-5-6 0,1 3 7 15,-4-1-1-15,4 0-6 0,-1 1-2 0,-4-7 1 16,2 6 8-16,-1-5-5 0,-1 2 3 15,-1-1 0-15,-8-6 2 0,16 12-3 16,-10-6-1-16,-6-6 1 0,14 7-1 0,-14-7-4 16,13 7 13-16,-13-7-8 0,11 5 5 15,-11-5-8-15,0 0 5 0,10 7-8 0,-10-7 12 16,0 0-10-16,6 7 4 16,-6-7 1-16,0 0-1 0,10 6-1 0,-10-6-1 15,0 0 8-15,0 0-8 0,0 0 2 16,0 0 1-16,10 5-1 0,-10-5-1 15,0 0 6-15,0 0-6 0,0 0 3 0,0 0-5 16,7 7 4-16,-7-7 1 0,0 0 4 16,0 0-5-16,0 0 5 0,0 0-5 0,0 0 2 15,0 0 0-15,0 0-4 0,0 0 2 16,0 0 10-16,0 0-4 0,0 0-5 16,0 0-3-16,0 0 1 0,0 0 3 0,0 0 3 15,0 0-12-15,0 0 8 16,0 0 3-16,0 0-2 0,0 0 0 0,0 0-1 0,0 0-1 15,0 0 5-15,0 0-8 16,0 0 11-16,0 0-9 0,0 0 8 0,0 0-4 16,0 0 3-16,0 0 4 0,0 0-2 15,0 0-6-15,0 0 6 0,0 0-5 16,0 0 2-16,0 0-6 0,-37 3 5 0,37-3 7 16,-30 3-11-16,16-3 3 0,-5 1 5 15,-1 3-18-15,-4-4 12 0,5 2-6 0,-8 0-4 16,0-2 9-16,4 3-1 0,-1 0-7 15,1 0 2-15,-7-3 5 0,4 1 4 0,-4 2-8 16,6 0-4-16,-9-2 6 16,6-1 11-16,8 4-18 0,-8-2 3 15,3 0 0-15,-3 4-1 0,-3-2 10 0,4-1-4 16,2-3 3-16,1 4-2 0,-3 0-11 16,2-2 2-16,1 6 9 0,0-5-1 0,-1-2 4 15,4 5-7-15,-4-5-9 0,2 5 3 16,2-4 14-16,-4 4-12 0,5-3 0 0,-2-2 5 15,-2 2-3-15,2 1 1 0,2 0 8 16,5-2-8-16,-2 3 8 0,-1-2-9 16,1 0-1-16,16-3 0 0,-27 4 1 15,27-4 3-15,-20 3 1 0,20-3 2 0,-17 1 1 16,17-1-6-16,-17 4-1 0,17-4 9 16,0 0-4-16,-16 4-2 0,16-4-4 15,0 0 10-15,-20 3-2 0,20-3-6 0,0 0 6 16,0 0-6-16,-13 3-1 0,13-3-3 15,0 0 11-15,0 0 1 0,0 0-6 16,0 0-7-16,0 0 9 0,0 0-8 0,0 0 9 16,0 0-1-16,0 0-9 0,-20 0 7 15,20 0-6-15,0 0 2 0,0 0 11 0,0 0-12 16,0 0 8-16,0 0-3 0,0 0 1 16,0 0-5-16,0 0 6 0,0 0-7 15,0 0 8-15,0 0 1 0,0 0-10 16,0 0 11-16,0 0-11 0,0 0 7 15,0 0 1-15,0 0 2 0,0 0-3 0,0 0-5 16,0 0 7-16,0 0 2 0,0 0-2 16,0 0 3-16,0 0-5 0,0 0-3 0,0 0 4 15,0 0-2-15,0 0-3 0,0 0 6 16,0 0-10-16,-21 4-1 0,21-4 5 16,0 0 5-16,-13 6-5 0,13-6-4 0,-17 7 11 15,8-2 2-15,-1 1-6 0,-4-5-6 16,1 5 6-16,-4 1-1 0,1-2 1 0,-1 2-3 15,1-1 5-15,-5-1-7 0,4 2 3 16,-2 0 8-16,-2-1-6 0,5 1 3 16,-4 1-1-16,3-1-9 0,1-3 11 15,-2 4 0-15,-1 1-6 0,-1-2 0 16,-1 0 1-16,2 1-2 0,-1-1 14 0,-7 1-11 16,3-1-6-16,2 3 9 0,-5-2-3 15,3 2-3-15,-2-3-2 0,2 3 11 0,1-2-13 16,3-4 14-16,-3 3-13 0,3-1 13 15,-3 5-7-15,2-7-7 0,-2 4 11 16,3-1-8-16,0 3 6 0,1-2 3 0,-2-1-5 16,4 0 0-16,1 4 4 15,-1-4-6-15,-2 0 1 0,1-1-4 0,2 1-3 0,-4 4 13 16,6-4-7-16,-5 0 4 16,2 1 0-16,4-4-1 0,-4 3-1 0,0 1 2 15,0-2 1-15,1 4 4 0,-1-3-8 16,4 1-1-16,-4-4 3 0,1 3-1 15,-1 4-3-15,1-5-1 0,-1 1-1 0,-1 0 14 16,5-2-12-16,-4 2 3 0,1 0 1 16,2-1-6-16,1-1 5 0,-4 2-1 0,8 0-6 15,-7-3 5-15,5 3 5 0,4-1-8 16,-2-2 3-16,-5-1 4 0,4 2-4 0,4-1 2 16,6-4 3-16,-21 9-2 15,12-8 2-15,2 5-7 0,-3-1 2 0,3-3 4 16,7-2-2-16,-16 8 5 0,9-5-8 15,7-3 1-15,-13 8 0 0,-1-4 5 16,14-4 6-16,-16 7-14 0,9-1 7 0,7-6-5 16,-14 7 4-16,14-7-2 0,-13 7-8 15,13-7 12-15,-17 11 2 0,8-10-5 0,9-1-1 16,-13 7-4-16,5-1 5 0,8-6-2 16,-16 11-1-16,5-7 0 0,5-1 7 15,-1 2-2-15,1-3-3 0,6-2 3 0,-17 8 5 16,10-4-5-16,7-4-3 0,-9 7-4 15,1-1 6-15,8-6-3 0,-9 8-1 16,9-8-3-16,-10 4-1 0,10-4 1 16,-10 6 6-16,10-6 0 0,-7 5 4 0,7-5-8 15,0 0 6-15,-10 7 1 0,7-4-6 16,3-3 2-16,0 0 0 0,-10 10 2 16,10-10 1-16,-10 1 3 0,10-1-5 0,-7 6 0 15,7-6 3-15,0 0 5 0,-10 5-7 16,10-5-3-16,-10 3 4 0,10-3-8 0,0 0 8 15,-7 7 3-15,7-7-5 0,0 0-2 16,-9 3-4-16,9-3 4 0,0 0 0 16,0 0 1-16,0 0 7 0,-7 5-3 0,7-5 3 15,0 0-6-15,0 0 1 16,0 0-4-16,0 0-5 0,0 0-11 0,0 0-18 16,0 0-19-16,0 0-13 0,0 0-17 15,0 0-24-15,23-21-33 0,-13 17-42 0,0-4-33 16,0-2-73-16,1 3-137 0,-5 2-147 15,7-1-77-15</inkml:trace>
  <inkml:trace contextRef="#ctx0" brushRef="#br0" timeOffset="5900.18">6866 15091 1573 0,'0'0'-95'0,"0"0"34"0,0 0 14 15,0 0 0-15,0 0 6 0,0 0 15 0,0 0 1 16,0 0 15-16,0 0 4 0,-13 6 9 15,13-6-5-15,0 0 12 0,0 0 4 0,0 0 7 16,0 0-5-16,0 0 19 0,0 0-10 16,0 0 12-16,0 0-4 0,0 0-3 15,0 0 14-15,0 0-4 0,0 0 5 0,0 0-3 16,0 0 11-16,0 0 2 16,0 0-2-16,0 0 1 0,0 0 2 0,0 0 0 15,40-14 8-15,-24 5-1 0,8 0-5 16,-1-1 4-16,7-5-1 0,16-5 0 15,-12 2-3-15,-4 0 1 0,0 0-7 0,10-3 2 16,-6 0 3-16,5-4-10 0,-2 6-5 16,-7 1 0-16,-3 3 0 0,0-2-7 0,3 2-7 15,-4-3 2-15,1 4-3 0,0-3-5 16,3 3 0-16,-7 2-8 0,0-1 2 16,7 1 1-16,0-4-1 0,0 4-5 0,0-3-4 15,0 1 3-15,0-3-5 16,0 6 8-16,4-3-3 0,-11 3 0 0,4 1-5 15,-1-1 3-15,-3-1 1 0,1 2-2 16,3 0-3-16,-4-1-1 0,-3 3 6 16,3-3-1-16,-2 4-2 0,-5 0-9 0,4-4 5 15,-4 4 5-15,1 0-3 0,4-2-5 16,-5 1 7-16,1 0-11 0,-1-1 6 0,4 1-3 16,-4 0 6-16,-2-1-4 0,2 1-4 15,2 1 2-15,-9 0 8 0,8 2-12 16,0-5 8-16,-7 7 0 0,3-1 7 0,0-2-8 15,-2 2 1-15,2-4-3 0,-3 4 3 16,6-5 3-16,-6 1-4 0,4 4 0 16,-1 0-2-16,1-5 2 0,-1 1-5 15,1 4 5-15,-2 0 0 0,-2-2 0 0,4 1-5 16,-1-2 13-16,-2 1-13 0,-11 6 4 16,16-12 1-16,-2 6-5 0,-5 2 5 15,-9 4-5-15,20-10 1 0,-10 7 2 0,-10 3 1 16,13-8-6-16,-13 8 1 0,14-4-3 15,-14 4 2-15,13-3 8 0,-13 3-6 0,0 0 9 16,14-7-9-16,-14 7-2 0,0 0 3 16,10-7 6-16,-10 7 2 0,0 0-9 15,0 0 3-15,0 0 11 0,0 0-12 16,9-5 3-16,-9 5-3 0,0 0 0 16,0 0 11-16,0 0-5 0,0 0-5 0,0 0 9 15,7-7-10-15,-7 7 12 0,0 0-1 16,0 0-9-16,0 0-2 0,0 0 8 0,0 0-1 15,0 0-3-15,0 0-2 0,0 0 7 16,0 0-10-16,0 0 4 0,0 0 8 16,0 0-1-16,0 0-6 0,0 0 4 0,0 0-3 15,0 0 5-15,0 0-2 0,0 0 14 16,0 0-9-16,0 0 8 0,0 0 1 0,0 0-7 16,0 0 7-16,0 0-6 0,0 0-3 15,0 0-2-15,0 0 1 0,0 0-9 16,0 0 8-16,0 0-11 0,27 1 9 15,-27-1 0-15,0 0-3 0,26 3 6 16,-26-3-1-16,27 3-5 0,-3-2 10 0,-5-1-14 16,1 4 7-16,1-4 1 0,6 2 2 15,-5 3-2-15,5-5-6 0,-3 3-5 0,-1-3 9 16,4 3-4-16,-5-3 4 0,2 1-2 16,-4-1 4-16,3 3-4 0,1-3-3 15,-1 3-1-15,1-3 2 0,-5 1 3 0,5-1 14 16,-4 0-9-16,4 0 4 0,-2 0-12 15,2 0 1-15,-4 0 6 0,4 0-1 0,-5 0 1 16,1 0 4-16,-20 0-1 16,34-1-12-16,-14 1-3 0,-20 0 14 0,33 0-8 15,-17-3-7-15,-16 3 11 0,34 0-7 16,-17 0-2-16,-17 0 1 0,30-3 7 16,-17 2 1-16,-13 1-2 0,20-3-2 0,-20 3-5 15,19 0 7-15,-19 0-7 0,17-3 6 16,-17 3-8-16,0 0 11 0,0 0-2 0,27 0-7 15,-27 0 4-15,0 0-2 0,16 3 11 16,-16-3-9-16,0 0 1 0,0 0-12 16,0 0 10-16,0 0 2 0,0 0-7 0,21 0 5 15,-21 0 4-15,0 0-2 0,0 0 4 16,0 0 2-16,0 0 5 0,0 0-18 16,0 0 10-16,0 0-6 0,0 0-3 15,0 0 2-15,0 0 10 0,0 0-13 0,0 0 8 16,0 0 2-16,0 0-6 0,0 0 3 15,0 0 0-15,0 0-13 0,0 0 7 16,0 0 2-16,17-3-1 0,-17 3 3 0,0 0 2 16,0 0 0-16,0 0-5 0,0 0 6 15,0 0-13-15,0 0-16 0,0 0-30 0,0 0-39 16,0 0-50-16,0 0-61 0,0 0-89 16,0 0-207-16,-57-3 39 0,37 3-181 15,-4 0-141-15</inkml:trace>
  <inkml:trace contextRef="#ctx0" brushRef="#br0" timeOffset="15067.3">6917 13608 1903 0,'-11'-46'17'0,"11"0"-6"16,11-12 2-16,25-17-4 0,13-6 3 0,38-19-11 15,17 6 5-15,9 1 0 0,17 5 1 16,7 8 2-16,-1 8 4 0,5 9 1 16,-5 10 3-16,-32 21-4 0,2 7-2 0,-26 13 2 15,0 9 2-15,-17 11-4 0,0 6-2 16,-12 10-4-16,-12 8 8 0,-12 8-4 15,-10 7 14-15,-17 10 6 0,-23 21 6 0,-23 12 3 16,-35 30-6-16,-26 5 11 0,-23 3-8 16,-20 6 6-16,-53 40 0 0,0-2 9 15,3-5-6-15,53-40 5 0,7 4-3 16,10-2-7-16,10-5-3 0,17-10-2 0,13-9-3 16,30-30 2-16,9-5-3 0,15-9 0 15,12-20-4-15,11-10 1 0,7-9 5 0,9-9 2 16,7-8-8-16,17-13 5 0,50-27-3 15,46-27 0-15,17-23-5 0,20-15-8 16,73-46-5-16,4-8 9 0,10-6-6 0,-8-5 1 16,15-7-6-16,-10-6 2 0,-12 0-1 15,-15 6 1-15,-13 1-5 0,-68 59 2 0,-16-1-7 16,-17 9 5-16,-35 33 3 0,-16 9 5 16,-8 10 2-16,-17 16-2 0,-21 11 2 15,-16 16-13-15,-13 9 4 0,-40 16-9 16,-38 23 8-16,-48 31 1 0,-12 14 7 15,-5 19-13-15,-8 7 11 0,-46 40-8 0,51-32 5 16,5 4-6-16,-42 41 0 0,62-41 4 16,11 1 11-16,13-2 1 0,19-7-4 0,12-10 12 15,32-30-7-15,10-2 4 0,20-22-3 16,8-6-2-16,12-10 9 0,14-9-1 16,9-17-4-16,11-9 5 0,43-15-1 0,34-21-8 15,35-30-11-15,15-20 12 16,5-16-13-16,-1-12 4 0,-1-10 11 0,36-49-12 0,-54 30 1 15,-16-8 2-15,-19 2-13 0,-17-4 3 16,-27 4 4-16,-30 21 10 0,-23 32 6 16,-24 2-4-16,-23 15-7 0,-20 12 11 15,-24 16-12-15,-19 16-3 0,-23 18 0 0,-21 22-4 16,-53 26-4-16,-13 20 3 0,6 16-3 16,0 18 0-16,-46 41 12 0,76-17-7 15,7 6-1-15,20 5 3 0,13 5 6 0,21-12-12 16,23 6 9-16,22-13-6 0,28-22 0 15,16-7 4-15,15-13-1 0,15-5 5 0,16-5-3 16,19-12 6-16,31-7-9 0,34-15 8 16,27-19 1-16,64-19 0 0,23-23-5 0,6-15 5 15,3-7-4-15,-2-16-4 16,63-27 3-16,-85 11-4 0,-11-4-1 0,-21-3 4 16,-27-4-10-16,-19 5 10 0,-25-1-5 15,-21 3-6-15,-32 23 4 0,-23-2 5 0,-16 21-9 16,-14 0-1-16,-10 5 9 0,-26 1-4 15,-30 15-1-15,-17 12-10 0,-17 14 5 16,-10 26-14-16,-43 23 10 0,-12 20 4 0,-16 24 3 16,6 12 1-16,-49 56-9 0,14 6 6 15,71-21-6-15,-38 48 4 0,61-44 6 0,13 4 14 16,24-3-7-16,19-5-10 0,17-9 10 16,23-22 4-16,14-4 5 0,13-11 1 0,10 1-2 15,26-9 3-15,11-16 3 16,20-8 2-16,16-19-11 0,24-13-1 0,19-16 9 15,18-18-2-15,46-22-5 0,-4-19-5 16,7-14 5-16,-2-15-1 0,-1-13-2 16,-7-12 1-16,-13-11-9 0,-20-6 5 0,-17-5-3 15,-19-12-1-15,-27-10 2 0,-21-4-5 16,-22 4-1-16,-31 3-6 0,-20 30 1 0,-26-22 3 16,-27 20-4-16,-14 14-6 0,-16 20 10 15,4 27-1-15,-21 24-8 0,-13 18 1 0,-16 19 3 16,-48 28-2-16,-6 21-2 0,-7 21 2 15,11 25 4-15,-37 53-4 0,16 9-1 16,70-24 8-16,14 12 6 0,16 1-6 16,34-2 5-16,10-6 2 0,23-11-3 15,26-31 9-15,14-1-2 0,27-8 9 0,12-9 0 16,22-12-10-16,22-11 1 0,23-17 6 16,25-17-3-16,15-15 7 0,51-14-5 0,6-19-3 15,-2-15 0-15,-2-12 5 0,-2-12-6 16,-20-17-2-16,-14 0 0 0,-16-19 5 0,-11-14 4 15,-22-8-12-15,-17-19 4 0,-14-9-7 16,-16-10-5-16,-31 2 2 0,-15-4 7 16,-21 5-5-16,-24 8 0 0,-16 14-6 15,-17 18 4-15,-23 14-3 0,-20 17-5 16,-17 21-2-16,7 28 9 0,-13 18-7 0,-17 13-3 16,-60 33 0-16,-9 15-5 0,-2 23 11 15,1 22 5-15,-33 50 1 0,23 20-5 0,27 10-4 16,59-30 3-16,18 10 9 0,15 5-7 15,25-1 13-15,16-1 2 0,27-10-7 0,26-30-6 16,14-9 11-16,26-7-3 0,16-11 4 16,46-1 0-16,24-20 7 0,8-38-8 0,30-19 1 15,52-22-1-15,4-18-2 0,1-19 1 16,10-24 1-16,-18-11 1 0,-6-9-5 16,-27-8 5-16,-23-9-8 0,-16-10 6 0,-28-13 3 15,-19-8-4-15,-27 1-3 16,-20 2 3-16,-26 30-2 0,-18 10-4 0,-9 5-5 15,-17 20 8-15,-13 15-3 0,-17 10-1 16,-8 30-1-16,-14 15 0 0,-35 24 5 0,-40 31-3 16,-13 28 0-16,-9 18 4 0,2 16 2 15,-43 38-10-15,63-30-2 0,17-2 13 0,16 4-2 16,18-7-2-16,36-5 1 0,27-28-10 16,19-3-15-16,24-18-33 0,17-5-21 15,33-5-45-15,16-8-33 0,27-18-37 0,15-11-77 16,12-14-64-16,6-7-176 0,1-7 15 15,-1-11 56-15,-6-11-186 0,-17-1-120 0</inkml:trace>
  <inkml:trace contextRef="#ctx0" brushRef="#br0" timeOffset="16717.16">14656 12640 1695 0,'0'0'-105'0,"-20"-6"27"15,13 5 13-15,-2-2 34 0,-5 0 18 0,14 3 8 16,-13-7 23-16,2 3 7 0,11 4 10 16,-13-4 7-16,13 4 1 0,-9-3 1 15,9 3 12-15,0 0-11 0,0 0 8 16,0 0-5-16,0 0 2 0,-21-4 2 0,21 4 4 16,0 0 5-16,0 0 1 0,0 0 9 15,0 0-3-15,37-10 5 0,-17 6-2 0,10 0-3 16,10-6-5-16,4 3-4 0,22-5-4 15,1 4-1-15,6-1 2 0,-2 1-1 16,8 2-14-16,-2-1 7 0,6-1-7 0,-3 1-3 16,7 4-9-16,16-4 6 0,-16 2-8 15,-4-1 7-15,3 2-5 0,-2 1-17 0,3 1 7 16,-10-1 6-16,-1 1-11 16,0 2 1-16,-2 0 4 0,-1 0 1 0,1-4-5 15,-14 4-2-15,13 0-5 0,-13 0 2 16,13 0 0-16,1 0 1 0,-14-1-2 0,10 1 1 15,-13-3 5-15,12 0-9 0,-8 3 11 16,-8-1-11-16,-3 1 8 0,20-6-6 0,0 4 8 16,-13 2-9-16,9-5 0 0,-6 1 4 15,7 0-4-15,-1-3-9 0,8 4 8 16,-1-2 2-16,-3-2-7 0,0 1 7 0,0-1-3 16,-3 2 3-16,-13-1-5 15,-5 2-5-15,-5 1-1 0,2-1 1 0,-6 1-4 16,-3 1 15-16,-4 2 0 0,-3-3-2 15,7-3-5-15,-14 6 3 0,-3 0 1 0,0-1-3 0,1 1 7 16,-5-3-8-16,-7 3 6 16,5 0-2-16,-1-3-1 0,-13 3 6 0,20 0 5 15,-20 0-6-15,18-1 1 0,-18 1-13 16,9 0 12-16,-9 0-4 0,13-6-4 16,-13 6-2-16,0 0-1 0,11 0 3 0,-11 0 10 15,0 0 4-15,13-2-18 0,-13 2-5 16,0 0-28-16,0 0-39 0,0 0-35 0,0 0-38 15,0 0-39-15,0 0-39 0,0 0-37 16,0 0-109-16,-54 2-92 0,41 1-127 0,-7 1-91 16</inkml:trace>
  <inkml:trace contextRef="#ctx0" brushRef="#br0" timeOffset="18251.43">14579 12615 1616 0,'0'0'-106'16,"-3"-7"17"-16,3 7 15 0,0 0 12 15,0 0 28-15,0 0 10 0,-13-8-4 0,13 8 16 16,0 0 9-16,0 0 23 0,-3-9-6 16,3 9-1-16,0 0 8 0,0 0 6 15,0 0 6-15,0 0-1 0,0 0 3 0,0 0-3 16,0 0 3-16,0 0 2 0,0 0 3 16,0 0-6-16,0 0 2 0,0 0 9 15,0 0 6-15,0 0 3 0,0 0 5 0,0 0 2 16,0 0-3-16,3 34 11 0,-3-34-14 15,6 16 6-15,-6-2-1 0,7 1-1 0,-7-1-3 16,3 7-1-16,0-4-4 0,5 2 0 16,-5 2 3-16,-3 1 0 0,6 3 0 0,-6 3 0 15,7 0-4-15,-7 4-8 16,3-4-4-16,0 6 5 0,2-2 2 0,1 4-4 16,-6 2-3-16,3-1-4 0,0 1 0 15,-3-3 1-15,7 2-9 0,-7 1 5 16,3-4 5-16,0 2-9 0,5-1-2 0,-5-3 4 15,-3-3-12-15,3 5 2 0,-3-4 3 16,0-2-2-16,3-3-1 0,4 1 2 0,-7 2-7 16,0 0 5-16,3-3 5 0,0 0-6 15,-3 0 3-15,0 0 4 0,0 0-2 0,0 1 5 16,0-1-6-16,0 0 6 0,0 6-1 16,0-6-6-16,5 2 12 0,-5 4-8 15,0-3 6-15,3-2-14 0,-3 2 6 0,0-3 5 16,3 0-18-16,-6 0 3 0,3-3 8 15,3 2-9-15,-3-5 9 0,0 6-10 16,0-3 5-16,3-1-8 0,-3 0 8 16,0 3-9-16,0-2 5 0,0-1 4 0,0-2-11 15,0 3 11-15,0 1 3 0,0-4 3 16,0 5-1-16,0-5 0 0,-3 6-8 0,3-1 6 16,3 1 0-16,-3 1-12 0,7-1 1 15,-7 3 8-15,3 0 5 0,-3 2 0 0,0-1 7 16,0-1-5-16,0 0 0 0,0 0-4 15,3 4-9-15,-3-7 7 0,3 1-3 16,-3-2 4-16,5-2-2 0,-2 0-4 16,-3-4 0-16,3 0-1 0,-3-4-3 15,3 4 5-15,1-5-5 0,-1-1 6 0,-3 2-1 16,3-3-2-16,-3-4-5 0,0 0 6 16,0 1 1-16,3 1-4 0,-3-9 0 0,0 12-2 15,0-12-1-15,0 10 6 0,0-10-6 16,0 10 3-16,0-10-1 0,0 5-9 0,0-5 9 15,0 0-2-15,3 10-10 0,-3-10-11 16,0 0-15-16,0 0-29 0,0 10-28 0,0-10-51 16,0 0-43-16,0 0-50 0,0 0-70 15,0 0-169-15,0 0-56 0,0 0 60 16,0 0-227-16,-12-20-186 0</inkml:trace>
  <inkml:trace contextRef="#ctx0" brushRef="#br0" timeOffset="20117.52">18690 12345 1886 0,'0'0'-113'0,"0"0"15"0,0 0 31 16,0 0 16-16,0 0 1 0,0 0 15 15,0 0 0-15,0 0 20 0,0 0 9 0,0 0 3 16,0 0 13-16,0 0-3 0,0 0 14 15,0 0 17-15,0 0-3 0,-24 17 5 0,14-13 4 16,0 5-4-16,0-1 4 16,-3 0 4-16,-1 3-2 0,-2 3-1 0,2-3 1 15,-8 2-6-15,1 5-7 0,-6 1 5 16,7-1 0-16,-7 2-9 0,5-1-3 16,-2 2 3-16,-3-1-8 0,1 2 6 0,-1-3-1 15,1 2-10-15,-12 8 3 16,8-5-1-16,-6 6-4 0,-4 0 2 0,4-3-6 0,-5 1 10 15,8 1 1-15,0-5-2 0,9-5-4 16,-6 1 0-16,4-1 3 0,-1 2-3 16,7 0-1-16,-7-4 3 0,4 3-2 0,-3 0-1 15,2-2-6-15,1-1 6 0,-1 3-6 16,2-3 0-16,-2 5 2 0,4-6-1 16,-4 0-1-16,8 2-3 0,-4-2 3 15,0 0-2-15,3 1-1 0,0-3 3 0,-2 4 1 16,-2-3 0-16,5-4-2 0,-1 6 11 15,4-3-7-15,-1-2-1 0,1-1 6 0,-1 2 2 16,-2-5-7-16,7 3 3 0,-2-1-8 16,-2 0 7-16,7-2 0 0,-2-1 3 0,-2 3 3 15,4-5 5-15,-5 2-1 0,5-1-1 16,-4-1-3-16,1 0-4 0,4 0 0 16,-1-1 6-16,6-4 1 0,-13 11-8 0,7-6 2 15,-2 0 1-15,-2-1 3 16,10-4-10-16,-12 7 0 0,4-1-3 0,-2 2 6 0,7-1 0 15,-7-3-3-15,3 2-7 16,4-1 3-16,3-5 4 0,-13 10 5 0,13-10-3 16,-10 8-4-16,10-8 8 0,-10 10 5 15,10-10-6-15,-7 4 9 0,7-4-5 16,0 0 2-16,-13 7-7 0,13-7-7 0,0 0 10 16,0 0-7-16,-10 6 3 0,10-6-5 15,0 0 0-15,0 0 2 0,0 0 1 0,0 0 7 16,0 0 2-16,0 0-15 0,0 0 8 15,0 0-8-15,0 0-1 0,0 0 4 0,0 0-11 16,-7 3-10-16,7-3-11 16,0 0-42-16,0 0-42 0,0 0-53 0,0 0-84 15,30-17-167-15,-17 14-56 0,-9-2-171 16,6 0-137-16</inkml:trace>
  <inkml:trace contextRef="#ctx0" brushRef="#br0" timeOffset="22034.21">14770 15137 1737 0,'0'0'-124'0,"0"0"20"0,0 0 3 16,0 0 13-16,0 0 16 0,0 0 14 16,0 0 9-16,0 0 1 0,0 0 1 15,0 0 5-15,0 0-1 0,0 0 9 0,0 0 14 16,0 0 7-16,0 0 13 0,0 0-3 15,0 0 12-15,0 0 26 0,0 0 4 0,0 0 9 16,0 0 7-16,0 0 1 0,0 0 7 16,0 0-4-16,0 0 0 0,43-15-5 15,-30 9-1-15,4-1 4 0,-1 0 4 0,4 0-9 16,-6-4 10-16,9 1-2 0,-9 1-5 16,9-1-4-16,0 0-2 0,-6-1 3 0,2-1-4 15,5 2-2-15,-4-3-8 16,1 1-1-16,-2-1 4 0,8 1-16 0,-7-1 5 15,-1 1-2-15,2 2-2 0,-1-2-4 16,-4 2 3-16,1-4 7 0,3 7-8 16,-3-3-1-16,-7 1 3 0,3 2-7 0,0-2-1 15,1 0-4-15,-4 2 1 0,6-4 2 16,-2 4-7-16,2 0 4 0,-2-4-6 0,-1 4-4 16,4 0 7-16,-4-2-5 0,4 0 5 15,-7 2-8-15,-1-2 5 0,5 1-8 16,-1 4 5-16,1-3 0 0,-4 1 0 0,-1-2-4 15,2 4 1-15,2-3 4 0,-3 1-8 16,0-2 4-16,0 4 4 0,4-3-4 16,-4 1 1-16,-1-2 0 0,-9 8 0 15,24-8-3-15,-18-1 2 0,4 5-2 0,1-1-2 16,-2-1 4-16,-9 6 3 0,14-10-5 16,-4 6-1-16,-10 4 5 0,16-11 3 15,-5 7-9-15,-5-2 8 0,4-2-6 0,-10 8-1 16,17-7 5-16,-17 7-4 0,16-7-2 15,-8 0 2-15,-2 2 1 0,-6 5 4 0,19-10-2 16,-8 4-2-16,2-2-1 0,-7 4-1 16,5 0 3-16,-11 4-1 0,19-13-1 15,-8 5 4-15,2 4-9 0,-7-5 6 16,8 5-1-16,-4-1 2 0,-4-2-5 16,8 1 2-16,-14 6 5 0,16-12-2 0,-5 6-1 15,-4-1-1-15,-7 7 3 0,16-7-7 16,-16 7 11-16,10-11 8 0,0 7 4 0,-10 4-8 15,13-10 3-15,-13 10 0 0,14-8-5 16,-14 8 5-16,6-4-6 0,-6 4-3 16,10-9 5-16,-10 9-7 0,0 0 3 0,14-9 2 15,-14 9 0-15,3-6 3 0,-3 6-2 16,0 0-5-16,0 0 0 0,13-7-3 0,-13 7 4 16,0 0 3-16,0 0-3 0,11-7 1 15,-11 7-2-15,0 0-5 0,0 0 4 16,0 0 5-16,6-8-7 0,-6 8-2 0,0 0 0 15,0 0 1-15,0 0 0 16,0 0 1-16,0 0 4 0,0 0 0 0,0 0-7 16,0 0 2-16,0 0 2 0,0 0-7 15,0 0 6-15,0 0-7 0,0 0 0 0,0 0-7 16,0 0-19-16,0 0-21 0,0 0-33 16,0 0-50-16,0 0-53 0,0 0-74 0,0 0-153 15,0 0-146-15,0 0-64 0</inkml:trace>
  <inkml:trace contextRef="#ctx0" brushRef="#br0" timeOffset="23518.45">17189 13630 1550 0,'0'0'-86'15,"0"0"15"-15,0 0 25 0,0 0 16 16,0 0 0-16,0 0 16 0,0 0 2 0,0 0 6 16,0 0-2-16,-19-3 14 0,19 3-3 15,0 0 16-15,0 0 6 0,0 0 7 16,0 0 1-16,0 0 8 0,0 0 6 15,0 0 7-15,0 0-7 0,0 0 8 16,0 0-7-16,0 0-8 0,0 0-2 0,0 0 1 16,0 0-2-16,0 0-9 0,0 0-1 15,0 0-2-15,0 0-6 0,0 0 11 0,0 0-8 16,0 0 2-16,0 0 0 0,0 0-2 16,19 25 4-16,-19-25 1 0,10 13-2 15,-6-6 1-15,3 1 3 0,-1-1 0 0,-3 3-4 16,7 1 0-16,-3 1 0 0,0 1 10 15,-1 3-9-15,4-3 5 0,1 8-7 0,-5-5 2 16,4 0-1-16,-4 2-1 0,5-2 2 16,-5 5-8-16,4-1 5 0,4-2 2 15,-11 1-3-15,10 1-5 0,-5-1 4 16,-2 5-4-16,7-6 1 0,-2-2 5 16,-2 5-2-16,1-4 1 0,-7 1-8 0,11 1 1 15,-7-3 1-15,2 2 4 0,2 1-8 16,-8-5 4-16,7 4-9 0,-1-3 8 0,-1 1 5 15,-2 2-10-15,4-4 2 0,-4 1-1 16,5-3-5-16,-4 4 8 0,-1-1-5 0,4 0-3 16,-3-1 5-16,3-1-1 0,-7-1 2 15,7 3-6-15,-7-2 1 0,4-1-3 16,0-2-1-16,-1 3 1 0,1-5-2 0,0 2 13 16,-4-3-3-16,4 4-6 0,-4-7 6 15,-3 4-7-15,3-4-3 0,-3-4 4 16,0 0-1-16,14 17-1 0,-14-17 8 0,3 8-6 15,-3-8-1-15,7 9 4 0,-7-9-2 16,0 0-3-16,3 7 7 0,-3-7 3 16,0 0-10-16,0 0 9 0,0 0-2 15,3 5-1-15,-3-5-46 0,0 0-30 0,0 0-49 16,0 0-69-16,0 0-83 0,-6-25-203 16,-1 17 36-16,0 1-102 0,-3 1-40 15</inkml:trace>
  <inkml:trace contextRef="#ctx0" brushRef="#br0" timeOffset="25468.55">16049 14433 1451 0,'0'0'-113'16,"0"0"13"-16,0 0 22 0,0 0-1 16,0 0 5-16,0 0 15 0,0 0 3 15,0 0 10-15,0 0-3 0,0 0 12 0,0 0 5 16,0 0 9-16,0 0 13 0,0 0 3 16,0 0 12-16,0 0 7 0,0 0 27 15,0 0 3-15,0 0 9 0,0 0-6 16,0 0 9-16,0 0-4 0,0 0 1 0,44 1-2 15,-44-1 5-15,20 0-3 0,-20 0-3 16,0 0 11-16,30-1-6 0,-30 1 4 16,20 1-1-16,-4-1-6 0,-16 0-3 0,30 0 6 15,-30 0-8-15,27 0 7 0,-10 0-5 16,-1 3-9-16,-16-3-3 0,33 0 5 0,-12 0 9 16,-4 0-5-16,-17 0-6 0,30 0-4 15,-14 3 2-15,-16-3-9 0,30 1 0 16,-17-1-4-16,4 0 2 0,0 4-5 0,-17-4 0 15,34 4-6-15,-22-1 4 16,6 0-6-16,-2 0 1 0,1-3 2 0,-1 1-4 16,-16-1 0-16,33 6 4 0,-19-6-5 15,-14 0 2-15,30 5 7 0,-14-5-1 0,-2 2-4 16,2 0-1-16,-16-2 1 0,27 3-6 16,-10 0 4-16,-4 0 2 0,-13-3 0 15,30 4-6-15,-17-4 1 0,-13 0-2 0,27 3 2 16,-17-2 1-16,10 3 1 0,-3-4-3 15,-17 0 1-15,30 2-4 0,-17-2 5 0,-13 0-7 16,23 5 3-16,-10-5-2 0,-13 0-1 16,27 3 5-16,-13 0-6 0,-14-3 2 15,27 4-2-15,-11-4-1 0,-16 0 5 0,27 4-2 16,-14-4-4-16,-13 0-2 16,23 4 7-16,-23-4 3 0,27 2-4 0,-17 0-4 15,-10-2 4-15,20 0-5 0,-20 0 3 16,17 3 2-16,-17-3-3 0,23 3-3 0,-23-3 6 15,17 3-4-15,-17-3 3 0,20 1 0 16,-20-1-2-16,20 3-6 0,-20-3 4 0,17 0 6 16,-17 0-6-16,19 0 1 0,-19 0 0 15,17 3 7-15,-17-3 0 0,0 0 0 16,27 0-10-16,-27 0 2 0,0 0 5 0,19-3-4 16,-19 3 2-16,0 0-7 15,24 0 8-15,-24 0-3 0,0 0 0 0,17 0 3 16,-17 0-6-16,0 0 5 0,0 0-4 0,27 0 4 15,-27 0-2-15,0 0-3 0,0 0 5 16,0 0-5-16,19 0 5 0,-19 0 3 16,0 0-7-16,0 0 4 0,24 3-4 15,-24-3 4-15,0 0-4 0,0 0 3 0,0 0 0 16,20 0 5-16,-20 0 1 0,0 0-5 16,0 0-6-16,0 0 7 0,16 1-3 0,-16-1 0 15,0 0-3-15,0 0 7 0,0 0-7 16,0 0 4-16,0 0 1 0,0 0-5 15,0 0 5-15,0 0 2 0,0 0-10 0,0 0 4 16,0 0 0-16,21 0 4 16,-21 0-1-16,0 0-4 0,0 0 3 0,0 0 2 15,0 0-4-15,0 0 4 0,0 0-1 16,9 6 1-16,-9-6-2 0,0 0 0 0,0 0-3 16,0 0-1-16,0 0 5 0,0 0-6 15,0 0 0-15,14 5 0 0,-14-5 6 16,0 0 2-16,0 0-5 0,0 0 0 0,0 0 4 15,0 0-3-15,0 0 1 0,0 0-1 16,0 0-1-16,16 3 4 0,-16-3 0 0,0 0-1 16,0 0-5-16,0 0 0 0,0 0 7 15,0 0-5-15,0 0 1 0,24-8 1 16,-24 8-3-16,0 0-2 0,0 0 5 16,0 0-5-16,0 0 8 0,0 0-9 15,0 0 4-15,10-6 4 0,-10 6-1 0,0 0-3 16,0 0 3-16,0 0-2 0,0 0-1 15,0 0 2-15,0 0-1 0,0 0 2 0,0 0 1 16,0 0-7-16,0 0 3 0,0 0 1 16,0 0 5-16,0 0-6 0,0 0-2 0,0 0 0 15,0 0 3-15,0 0-2 0,0 0 2 16,0 0 5-16,0 0-5 0,0 0 2 16,0 0-6-16,0 0 0 0,0 0 4 15,0 0 3-15,0 0-1 0,0 0-15 16,0 0-3-16,0 0-6 0,0 0-6 0,0 0-2 15,0 0-13-15,10 11-7 0,-10-11-10 16,0 0-33-16,0 0-22 0,0 0-38 0,0 0-26 16,0 0-429-16,-20-22-109 0</inkml:trace>
  <inkml:trace contextRef="#ctx0" brushRef="#br0" timeOffset="26318.34">17186 13595 1649 0,'0'0'-127'0,"0"0"16"16,0 0 23-16,0 0-5 0,0 0 6 15,0 0 9-15,0 0 11 0,0 0 5 0,0 0 15 16,0 0-7-16,0 0 10 15,0 0 2-15,0 0 5 0,0 0 4 0,0 0-2 0,0 0 2 16,0 0 4-16,0 0 13 16,0 0-8-16,20 2 3 0,-20-2 1 15,0 0 2-15,0 0 6 0,0 0 3 0,0 0-1 16,0 0 13-16,0 0 18 0,0 0 3 16,0 0 6-16,0 0-5 0,0 0-15 0,0 0 5 15,0 0 7-15,0 0 0 0,0 0-4 16,0 0 19-16,0 0 9 0,0 0-16 0,-7-25 0 15,7 25 2-15,0 0-12 0,0 0 10 16,0 0-9-16,0 0-7 0,0 0-7 16,0 0 2-16,0 0 4 0,0 0 1 15,0 0-5-15,0 0 10 0,0 0-14 16,0 0-5-16,0 0 10 0,11 28 0 0,-11-28-9 16,6 15 10-16,-6-15-1 0,0 12 3 15,3-5-15-15,4 4-4 0,-7-11 8 0,0 13 8 16,0-13-11-16,3 12-1 0,-3-12-4 15,0 10-27-15,0-10-30 0,0 4-254 16,0-4 166-16</inkml:trace>
  <inkml:trace contextRef="#ctx0" brushRef="#br0" timeOffset="26501.18">17199 13615 892 0,'0'-13'-36'0,"0"13"7"0,0 0 7 15,0 0-1-15,-3-11-2 0,3 11 7 0,0 0-4 16,0 0 0-16,0 0 7 0,0 0-5 16,0 0 13-16,0 0 7 0,0 0-11 0,0 0 12 15,0 0-4-15,7 31-30 0,-7-23-19 16,3-4-137-16,4 3 64 0</inkml:trace>
  <inkml:trace contextRef="#ctx0" brushRef="#br0" timeOffset="27256.14">17566 14505 528 0,'0'0'-17'0,"7"-6"-5"15,-7 6 3-15,0 0-5 0,0 0 12 0,0 0 0 16,0 0-14-16,0 0-109 16,0 0 46-16</inkml:trace>
  <inkml:trace contextRef="#ctx0" brushRef="#br0" timeOffset="34754.11">9089 6025 393 0,'0'0'-3'0,"0"0"-1"0,0 0 13 15,0 0 8-15,0 0 1 0,0 0 12 16,0 0-2-16,0 0-5 0,0 0 2 15,0 0 9-15,0 0 4 0,0 0-8 0,0 0 3 16,34 4 9-16,-34-4 2 0,10 3 3 16,-10-3 11-16,13 4 7 0,-3 0 3 0,4-4 2 15,-14 0-1-15,27 0-6 0,-11 2 0 16,1-4-3-16,2 2-1 0,1 0-4 16,1 0-8-16,1 0 0 0,-1 0-4 0,-1 0-7 15,-4 0-5-15,8 0-4 16,-7 0 5-16,6 2-8 0,-6 0 7 0,2-2-10 0,1 0 5 15,1 3 1-15,2 0 8 16,0-3-1-16,0 0-1 0,4 0 1 0,0 0-5 16,-3 0-4-16,1 0 4 0,2 0-2 15,0 0-1-15,0-3-4 0,-4 3-1 16,1 0 1-16,-1-3 3 0,0 3-3 0,-3 0-5 16,-3 0-2-16,0-2 2 0,2 2-4 15,-5 0-3-15,2-2 5 0,-2 2-6 0,-1 0 2 16,-13 0-2-16,27 0-4 0,-18 0 6 15,-9 0 0-15,21-4-3 0,-21 4 0 0,17 0-1 16,-17 0 0-16,19-1-3 16,-19 1 0-16,17 0 4 0,-7-3-4 15,-10 3-3-15,17-3 7 0,-17 3-8 0,13-1 8 16,-13 1-7-16,14-3-1 0,-14 3 2 16,0 0 2-16,13-3-1 0,-13 3-4 0,0 0 8 15,13-2-1-15,-13 2-1 0,0 0-3 16,10-5-1-16,-10 5 4 0,10-4-7 0,-10 4 3 15,10-4 0-15,-10 4 4 0,0 0-5 16,0 0 0-16,7-4-1 0,-7 4 5 16,0 0-1-16,0 0-5 0,0 0 6 0,0 0-17 15,0 0-22-15,0 0-21 16,0 0-46-16,0 0-47 0,0 0-58 0,0 0-442 16,-47 4-144-16</inkml:trace>
  <inkml:trace contextRef="#ctx0" brushRef="#br0" timeOffset="37936.61">16163 14495 1791 0,'0'0'-88'16,"-14"7"24"-16,14-7 20 0,0 0 20 16,-13 3 19-16,13-3 12 0,0 0 15 0,0 0 15 15,0 0 11-15,0 0 16 0,0 0 8 16,0 0 9-16,0 0-1 0,-13 4 6 0,13-4-7 16,0 0 4-16,0 0-6 15,0 0-11-15,0 0 8 0,0 0-8 16,0 0-2-16,0 0-11 0,0 0-1 0,0 0 10 15,0 0 4-15,0 0-13 0,53 3 2 16,-33-6-13-16,7 3-6 0,-3 0 6 0,-2-1 1 16,5-2 0-16,0 3-4 0,0-3-3 15,-1 0-7-15,1 3 3 0,3 0-13 0,0 0 0 16,7-2 0-16,-4 0-9 0,0 2-4 16,0 0 7-16,7 0-1 0,-10-4 0 15,0 4-2-15,3 0-4 0,5 0 1 0,-9 0-1 16,-2 0-3-16,-7 0 14 0,10 0-20 15,-9 0 11-15,1 0-7 0,2 0 1 0,-4 0 11 16,-20 0-10-16,33 0-8 16,-17 4 6-16,8-4 2 0,-7-4 3 0,10 4 2 15,-8 0 0-15,8-1-3 0,-7 1 3 16,7-3 2-16,-7 3-14 0,3-3 7 16,-6 3-2-16,-1-1-1 0,8 1-1 0,-8-3 1 15,1 0 2-15,-17 3-1 0,30 0 4 16,-30 0-8-16,24-3 8 0,-24 3 3 0,19 0-5 15,-19 0-4-15,21 0-1 0,-21 0 8 16,20 0-3-16,-20 0-4 0,0 0 4 16,19-2-6-16,-19 2 2 0,0 0-3 15,0 0 2-15,0 0 1 0,24 0 2 16,-24 0 3-16,0 0-6 0,0 0-5 0,17-2 4 16,-17 2 12-16,0 0-13 0,0 0 11 15,0 0-3-15,0 0-5 0,0 0 4 0,0 0-7 16,0 0-2-16,0 0 2 0,16 0 8 15,-16 0-3-15,0 0 6 0,0 0-2 16,0 0-5-16,0 0 2 0,0 0 1 0,0 0-8 16,0 0 4-16,0 0 1 0,0 0-2 15,0 0 3-15,0 0-5 0,0 0 13 0,0 0-2 16,0 0-1-16,0 0-1 0,0 0-4 16,0 0 6-16,0 0-12 0,0 0 10 15,0 0 1-15,0 0-1 0,0 0-9 16,0 0-3-16,-70 0 2 0,53 0 12 0,-2 2-2 15,-8-2-8-15,0 2-2 0,0 4-5 16,-6-3 11-16,3-2 4 0,-6 2-7 16,-1 0-2-16,0-2 12 0,0 3-7 0,4-4 0 15,-7 2-3-15,7 0 6 0,3-2-1 16,-3 3-5-16,-4-3-1 0,3 3 8 0,1 0-11 16,0-3 8-16,-1 1-4 0,7 2-1 15,-6-3 0-15,6 3-3 0,5-3 11 16,-5 1 2-16,0-1-8 0,7 4 8 0,-7-2-20 15,8-2 7-15,-5 0-1 0,1 0 0 16,-1 0 12-16,1 0-6 0,3-2 1 16,0 2 1-16,-3 0 1 0,6-4 4 15,17 4-12-15,-36 0 9 0,18-1-2 0,18 1-1 16,-30 0-10-16,14-3 14 0,16 3-9 16,-20 0 7-16,20 0-8 0,-24-4 10 15,24 4 1-15,-22-3-4 0,22 3-2 0,-24-6-5 16,15 6 17-16,9 0-16 0,-24-4 6 15,24 4-3-15,-20-4-8 0,20 4 3 0,-16-1 9 16,16 1-3-16,-18-3-1 0,18 3 10 16,-16-3-5-16,16 3-11 0,-17-4 11 15,17 4 0-15,-17-3-4 0,17 3 4 16,-16-3 3-16,16 3-8 0,-20 0-7 16,20 0 11-16,0 0-5 0,-23-2 3 0,23 2-3 15,0 0 4-15,-17-2 1 0,17 2-2 16,0 0-7-16,0 0 14 0,-24-4-12 0,24 4 5 15,0 0 6-15,0 0 7 0,-13-1 2 16,13 1 1-16,0 0 1 0,0 0-7 16,0 0-1-16,0 0 5 0,0 0 5 0,0 0-2 15,0 0-6-15,0 0-6 0,0 0 9 16,0 0 2-16,0 0-13 0,0 0 8 0,46-7-6 16,-22 7 10-16,3 0 2 0,-4 0-1 15,14 0-2-15,-4 0-13 0,13-3 3 16,-2 3 7-16,2-3 4 0,5 3-14 15,-1-3 0-15,-4 1 8 0,5 2-2 16,-5-6-11-16,-10 6 11 0,8-1-4 0,-1-2 6 16,-10 3-1-16,8-3-1 0,-8 3-6 15,7 0 13-15,-7 0-1 0,4 0 2 0,-4 0 3 16,-3 0-16-16,3 3 2 0,5-3 1 16,-5 3 2-16,-6-2 3 0,0-1-10 0,-2 0 0 15,2 4-2-15,0-2 3 0,0-2 7 16,-4 2-1-16,0-2-9 0,-3 3 9 15,4 0-4-15,-8 0-1 0,8-3 1 0,-1 0 0 16,1 1-9-16,-5-1 17 0,1 0-1 16,1 3-6-16,-5-3-1 0,8 0-2 15,-1-3 0-15,0 6-1 0,0-3 5 16,4 0-10-16,-3 0-7 0,-1 3 18 0,0-3 5 16,-3 0-16-16,-3 0 1 0,-1 0 0 15,5 1 12-15,-8 3-4 0,1-4-6 0,-14 0-3 16,22 2-3-16,-11-2 8 0,-11 0 7 15,16 2-4-15,-16-2-8 0,14 0 6 0,-14 0 0 16,0 0 2-16,16 0-2 0,-16 0 5 16,0 0 0-16,6 3-1 0,-6-3 5 15,0 0-4-15,0 0-8 0,0 0 0 16,-19 14 6-16,5-8-2 0,4-4 5 16,-7 4-9-16,4-3 2 0,-7 1-3 0,4-1 3 15,-8-2 6-15,4 5-5 0,-6-4 3 16,6 1 2-16,-13 3 1 0,-1-5-11 0,1 5 2 15,0-1 1-15,-5-1-8 0,-1-1 12 16,2 3-3-16,1-5 3 0,-1 2-8 0,-7 0 12 16,8-2-2-16,-1-1-12 0,4 0 13 15,0-1-2-15,-5 1-3 0,5 0-4 16,0 0-1-16,0 0 0 0,-1-3 12 16,1 3-5-16,0-3-6 0,-4 3 13 0,4 0-10 15,0-1-3-15,-5 1 12 0,5 0-11 16,3 0 4-16,0-3-11 0,3 3 15 15,-3-3-3-15,8 3-2 0,-2-3-7 0,-3 3 4 16,7 0-2-16,-6 0 4 0,9 0-2 16,-6 0 4-16,0 0 1 0,-1-2-6 0,4 2 8 15,-4 0-8-15,5 0 3 0,2 0 3 16,1 0-6-16,-4 0 8 0,2 0-10 0,5 0 7 16,-4 0-3-16,17 0 6 0,-19 0-2 15,5 0 6-15,14 0 6 0,-19-2-7 16,19 2 0-16,-21 0 0 0,21 0 7 0,-16 0-7 15,16 0 9-15,0 0-8 0,-14 0 3 16,14 0-2-16,0 0-9 0,0 0 7 16,-16-4 6-16,16 4-7 0,0 0 10 15,0 0-9-15,0 0-3 0,0 0 0 0,0 0-3 16,0 0 6-16,0 0-8 0,0 0 3 16,0 0 6-16,67 4-9 0,-45-4 11 0,5 0-3 15,11 0 3-15,-2 0-4 0,10-4 0 16,8 4-10-16,-1-1 5 0,0 1 6 15,-3 1-4-15,23-1-4 0,1-1-3 0,-14 1 13 16,10-3-14-16,-16 0 5 0,-5 3 4 16,-2-1-2-16,4-2-5 0,-5 0 10 0,1 0-4 15,-1 1-6-15,-9 0-1 16,3 2 6-16,0 0-6 0,-7-4 7 0,-6 4-5 16,6-1 4-16,-6 1 3 0,-3-3 0 15,-2 3-7-15,-1 0 7 0,-1 0-6 0,-4 0-1 16,1 0 3-16,-4 0 2 0,1 0-1 15,-14 0-6-15,19 0 2 0,-5 0-4 16,-14 0 10-16,13 0-8 0,-13 0 0 0,17 0 7 16,-17 0 1-16,0 0-5 0,20 0 5 15,-20 0-2-15,0 0-12 0,13 0 10 0,-13 0 8 16,0 0-9-16,0 0 9 0,0 0-8 16,13 0 2-16,-13 0-5 0,0 0-5 15,0 0-16-15,0 0-37 0,0 0-45 16,0 0-54-16,0 0-59 0,0 0-84 0,-39 10-148 15,25-8-81-15,-6 1 52 0,3 0-220 16,4 0-191-16</inkml:trace>
  <inkml:trace contextRef="#ctx0" brushRef="#br0" timeOffset="39802.28">9246 5779 1938 0,'0'0'-105'0,"0"0"27"0,0 0-1 16,0 0 26-16,0 0 15 0,0 0 6 0,-30 16 15 16,30-16 14-16,-13 9 16 0,10-2 19 15,3-7 16-15,-11 17 7 0,1-9 5 16,1 6 8-16,-2 1 5 0,-5 2 7 0,-8 1-6 15,1 4 3-15,-14 10 1 0,-2-1-1 16,5 1-6-16,-2 1-4 0,-2 2-7 16,-5 2 4-16,7 1 3 0,0 5-9 15,-2-2-1-15,-5 15 2 0,0-3-2 0,6 1 10 16,3-7-11-16,1-1 2 0,0-2 3 16,-7 12 3-16,-4-3-6 0,14-12 0 15,-6 1-3-15,3 1-2 0,-1 0 0 0,4-4 2 16,4 0-8-16,-1-7 0 0,7-4-3 15,0-3 0-15,4-7-11 0,2 1 10 0,1-5-16 16,2 3 2-16,-1-5-7 0,5-2 8 16,1 0-7-16,-2-3 6 0,2 1 2 0,6-8-4 15,-13 10-4-15,13-10-7 16,-3 9 0-16,3-9 0 0,0 0-18 0,0 0-23 16,0 0-33-16,0 0-40 0,0 0-42 15,30-25-48-15,-21 13-83 0,1-1-79 16,7-2-159-16,-7 5 47 0,-1-2-188 0,-1 2-146 15</inkml:trace>
  <inkml:trace contextRef="#ctx0" brushRef="#br0" timeOffset="41485.28">16019 14434 1798 0,'7'-7'-106'0,"-7"7"17"0,0 0 17 0,0 0 6 15,3-12 6-15,-3 12 1 0,0 0 16 16,0 0 15-16,7-7 11 0,-7 7 16 16,0 0 10-16,0 0 12 0,0 0 12 15,0 0 1-15,0 0 1 0,0 0 5 0,0 0 11 16,0 0 5-16,0 0 4 0,0 0 0 16,0 0 0-16,-33 25 3 0,23-17 7 15,-3 6-9-15,-8-3 1 0,5 6 1 0,-1-3-6 16,-10 5 9-16,5-1-5 0,-2 3-4 15,-6 1-4-15,3-2 0 0,-6 7 1 16,0-4-1-16,-8 4-3 0,8 1-5 0,-7 0-8 16,10-6 0-16,3-4 3 0,0 2-11 15,2-2 7-15,1 1-1 0,-6-1-2 0,3-1-7 16,0 1 4-16,7 1-4 0,-10-2-7 16,0 1-5-16,4 0-4 0,6 0 0 15,-4-4 7-15,5-1-2 0,-1 2-6 16,2-3 3-16,-4 1-3 0,-2-1 2 15,4 1-3-15,1-1 5 0,5-2-5 0,-7 1-5 16,8-1 2-16,1 0-5 0,-2-3 4 16,1 4-6-16,-1-3 3 0,-2 3 12 0,2-4-12 15,1 0 6-15,-1 1 4 0,4-2-6 16,1 1 1-16,-2 1-4 0,-2-4 1 16,13-4-2-16,-10 9 4 0,3-5-4 0,7-4-3 15,-13 8 5-15,13-8 3 0,-10 7-4 16,10-7 1-16,0 0-9 0,-7 7 6 0,7-7 0 15,0 0 0-15,0 0 3 16,0 0 0-16,-10 6 7 0,10-6 0 0,0 0-6 16,0 0-5-16,0 0 5 0,0 0-2 15,0 0-2-15,0 0-2 0,0 0-4 16,24-31 6-16,-18 24 1 0,4 0-4 0,4-4 0 16,-1 1 3-16,1 1 8 0,-1-4-5 15,7 1-1-15,-4-1 6 0,4-2-2 0,1 0-9 16,1-2-2-16,5-1 8 0,0 1 4 15,0-1-10-15,-4 0-2 0,1 0 1 16,-5 4 3-16,5-1 1 0,-7 2 0 0,-1 1-1 16,1-1 3-16,-4 4-3 15,0-1-6-15,1 0 1 0,-4-1 14 0,0 7-9 0,0-4-5 16,-4 2 3-16,-6 6-1 16,14-8 1-16,-14 8-2 0,10-9 4 0,-10 9-1 15,0 0-4-15,13-4-2 0,-13 4 8 16,0 0-2-16,0 0 5 0,0 0 1 15,-19 25 0-15,8-15-4 0,-5 5-2 0,-8-2 4 16,7 1-3-16,-9 4 5 0,3 0-5 16,-1 1 10-16,-22 6-1 0,2 0-5 0,14-3 13 15,-13 1-14-15,13-4 20 0,0-1-14 16,0 0 6-16,6 0-7 0,-2-1 2 16,2-2 6-16,8-2-7 0,-1-1-4 15,1-5 7-15,2 4-5 0,1-1-3 16,3-6 9-16,-1 7-2 0,2-8-2 0,9-3 0 15,-13 7-11-15,13-7 7 0,0 0-12 16,0 0-22-16,0 0-38 0,0 0-39 0,0 0-43 16,-8-28-59-16,16 17-89 0,-2 0-147 15,4-4 25-15,-4-3-122 0,5 1-46 16</inkml:trace>
  <inkml:trace contextRef="#ctx0" brushRef="#br0" timeOffset="42569.88">9893 6075 1531 0,'-17'-6'-35'0,"4"2"28"0,0-1 19 15,-1-1 5-15,4 2-2 0,10 4 9 16,-13-14 5-16,6 10-4 0,0-3-1 16,4 2-1-16,3 5-4 0,-6-13 7 0,6 13 7 15,-7-12 14-15,7 12 11 0,-3-10 7 16,3 10 5-16,-4-7-6 0,4 7 5 15,0 0-6-15,0 0-2 0,-7-11-9 0,7 11 0 16,0 0-2-16,0 0 1 0,0 0-2 16,0 0 4-16,30 23-4 0,-13-10-1 0,3-1 1 15,7 8 3-15,-1-1 0 0,14 6-12 16,4 3 2-16,-1 1 6 0,7 4-10 16,-7 2 9-16,8-3-16 0,2 14-3 15,7-3 7-15,-14-7-4 0,8 7-2 16,-11-7-3-16,1 2 6 0,-1-5-10 0,-10 0 5 15,7 2 0-15,0-3-6 0,-3 1 2 16,-10-10-5-16,0-4-1 0,-5 2 2 0,2 0-7 16,-4-7 1-16,-10-2-6 0,-1 1 2 15,5-1 7-15,-4-1 0 0,-4-4-3 16,2 0-4-16,-2 0 8 0,-6-7 3 0,13 11-3 16,-13-11 2-16,11 7-6 0,-11-7-2 15,13 3-6-15,-13-3-9 0,0 0-17 0,6 10-43 16,-6-10-55-16,-3 5-56 0,3-5-66 15,0 0-104-15,-3 10-132 0,3-10 46 16,-13 12-151-16,5-6-83 0</inkml:trace>
  <inkml:trace contextRef="#ctx0" brushRef="#br0" timeOffset="44052.25">17516 14490 1625 0,'-3'-10'-59'0,"3"10"24"16,0 0 26-16,0 0 20 0,0 0 12 15,0 0 8-15,0 0 8 0,0 0 8 0,0 0 0 16,0 0-3-16,0 0-4 0,0 0 2 16,0 0 5-16,0 0-5 0,0 0-2 0,0 0 9 15,0 0 2-15,0 0 8 0,0 0-3 16,0 0-2-16,0 0 2 0,0 0 0 0,0 0 5 15,33 15-3-15,-33-15-3 0,20 10-2 16,-10-6-2-16,3 2 8 16,4-1-7-16,3 2-2 0,0 0-9 0,4 4 5 15,-2-4 0-15,5 0 2 0,0 4-6 16,6-1 1-16,-3-3-4 0,0 5-1 0,0-2-3 16,0 1-6-16,4 2 10 0,-8-5-8 15,4 3 1-15,0-1-11 0,-3 5 13 0,6-2-16 16,-3 2 3-16,0-4 0 0,-3 3-1 15,-3-3 3-15,-2 3-10 0,2-4 1 16,0 2 2-16,-1 1 8 0,0-1-10 0,-3-2 6 16,0 2 7-16,-3-2 1 0,0-3-10 15,-1 4-2-15,1-4 12 0,-1 6-7 16,1-5 3-16,-4-1-17 0,1 1 10 16,2-1-4-16,-2 0-5 0,-1 0 9 0,-2 4-5 15,1-4 3-15,1 4 2 0,1-1-12 16,-1-3 10-16,1 3-5 0,-1-2-1 15,-7-1 11-15,8 1-4 0,-1-1-11 0,-2-1-1 16,-5 1 4-16,7-2 9 0,-2 2-5 16,2-1-7-16,-7-2 3 0,-6-4 7 0,17 10-8 15,-4-2 7-15,-13-8 2 0,14 7-12 16,-14-7 5-16,13 8 4 0,-3-1-5 0,-10-7-4 16,7 6 8-16,-7-6 7 15,0 0 3-15,13 7-15 0,-13-7 12 0,0 0-7 16,0 0 3-16,10 5 3 0,-10-5-7 15,0 0 8-15,0 0-3 0,11 4 2 16,-11-4-5-16,0 0 14 0,0 0-8 0,0 0-3 16,9 6 3-16,-9-6 1 0,0 0-8 15,0 0 2-15,0 0-11 0,0 0 5 0,0 0 8 16,0 0-6-16,0 0 3 0,0 0-28 16,0 0-26-16,0 0-32 0,0 0-48 15,0 0-78-15,0 0-109 0,0 0-150 0,0 0-84 16,-17-22 62-16,14 11-267 0,-4 1-238 15</inkml:trace>
  <inkml:trace contextRef="#ctx0" brushRef="#br0" timeOffset="44968.58">8366 6950 2022 0,'-17'0'-154'16,"4"0"23"-16,13 0 18 0,-13 3 15 15,13-3 7-15,0 0 14 0,0 0 7 0,-13 0 1 16,13 0 8-16,0 0 24 0,0 0 5 15,0 0 22-15,0 0 27 0,13 16 18 0,-3-10 12 16,10-2 10-16,3 7 6 0,7-4 3 16,10 0 2-16,20 0-1 0,6 1-4 15,12-2-1-15,1-3-6 0,8-3-4 0,0 0-5 16,3-3-6-16,16-5 0 0,-2 1-5 16,-1 0-6-16,-19-2-3 0,-1 1 2 15,0 1-7-15,-3 0-3 0,0-4 2 16,-10 4-2-16,-3 0-7 0,-14 4 0 0,-10-1-5 15,-6 0-1-15,-4 3-6 0,-6 1-28 16,0-3-35-16,-4 6-44 0,-7-2-40 16,2-1-451-16,2 4-96 0</inkml:trace>
  <inkml:trace contextRef="#ctx0" brushRef="#br0" timeOffset="46952.48">14853 15249 1631 0,'0'0'-89'0,"-17"0"15"16,17 0 22-16,0 0 6 0,0 0 1 15,-13-1 15-15,13 1 24 0,0 0 5 0,0 0 9 16,0 0-6-16,0 0 6 0,0 0 2 16,0 0 10-16,0 0 0 0,0 0 17 0,0 0 10 15,0 0 1-15,0 0 11 0,0 0 3 16,0 0 2-16,0 0 3 0,0 0-8 0,0 0 0 15,53 1 1-15,-53-1-1 0,37 3 1 16,-14 0 1-16,4 0-4 16,0-1-6-16,3 0 1 0,3 1-8 0,7-2 3 15,7 3 5-15,-1-1 5 0,4-2-1 16,20 2-3-16,0 0 0 0,-4 0-1 0,-6-3-1 16,14 0-1-16,-4 0-6 0,0-3-1 15,-10 3-4-15,-10-3-1 0,1 0-8 0,-2 2 2 16,1-2-7-16,0-1-1 0,-6 3 3 15,-1-2-4-15,-7 1-2 0,11-3 1 16,-1 2-8-16,-8 0-2 0,5 2 2 0,4-2-4 16,-4-1-4-16,-7 3 10 0,8-5 2 15,-4 6-13-15,0-1 7 0,7-2 2 0,-11 0-2 16,1 3 0-16,2 0 1 16,5-3 2-16,-1 3-1 0,-3-1-3 0,-6 1-4 15,6-3 5-15,0 3-5 0,-4 0 4 16,-3 0-6-16,5 0-2 0,-2 0 5 15,1 0 2-15,-4 0-9 0,7-4 1 0,-7 4 14 16,0 0 1-16,8 0-8 0,-5-1 15 16,4-2-12-16,-7 0 9 0,8 3-12 0,-4-1 1 15,-1-2 12-15,4 0-10 0,-7 0-5 16,1-1-5-16,3 4 4 0,-7-5 3 16,3 2 1-16,0 0-9 0,1 2 11 0,-8-2-10 15,4 0 4-15,0 0-6 16,-3 1 5-16,-1 2-5 0,-2-2 15 0,2 2-4 15,1-4-4-15,0 4-1 0,-3 0-5 16,-2-1 3-16,5 1 0 0,-3 0-1 0,-1-3 0 16,0 3-2-16,-3 3-5 0,-3-6 1 15,-17 3 11-15,40 0 1 0,-20-3 1 16,3 3-14-16,-3-1 5 0,-3 1 3 0,3-3 1 16,0 3-6-16,-4-3 5 0,-16 3 3 15,41-3-3-15,-25 3-9 0,1-2 9 0,-17 2-12 16,33-2 5-16,-20 2 3 0,8-4 5 15,-4 3-10-15,-17 1 17 0,36-3-9 0,-17 3 2 16,-5-3-2-16,6 2 3 16,-20 1-14-16,37-3 0 0,-21 0 11 0,1 0 7 15,0 3-7-15,-17 0-6 0,23-2 0 16,-23 2 4-16,30-2 2 0,-17-2-14 16,-13 4 7-16,27-1-3 0,-27 1 5 0,20-3 3 15,-20 3-1-15,24 0-7 0,-11-3 5 16,-13 3 13-16,23-1-8 0,-23 1-1 0,21 0 0 15,-21 0-4-15,16-3 4 0,-16 3 6 16,17-3-7-16,-17 3-4 0,0 0 3 16,19-3-5-16,-19 3 15 0,17 0 3 0,-17 0-16 15,0 0-4-15,24-2-1 16,-24 2 16-16,0 0-12 0,0 0 8 0,0 0 0 16,16-2-4-16,-16 2 7 0,0 0-13 15,0 0 8-15,0 0-1 0,0 0-4 0,17 0 4 16,-17 0 6-16,0 0 1 0,0 0-10 15,0 0 12-15,0 0-3 0,0 0-4 16,0 0-6-16,0 0 13 0,0 0-2 0,0 0-3 16,-37 21-8-16,27-17 16 0,-3-2-3 15,13-2 0-15,-27 5-6 0,13 1-5 0,-2-5 14 16,-1 2-11-16,1 0-9 0,16-3 1 16,-30 1 2-16,13 3-11 0,1-2-15 0,-5 0-25 15,1-2-17-15,-6 3-28 16,6 3-21-16,-10-5-19 0,-10 6-19 0,3-1-32 15,-6 2-25-15,-20 2-28 0,-1-1-49 16,-2 1-119-16,-1 1-190 0,0-4-101 16</inkml:trace>
  <inkml:trace contextRef="#ctx0" brushRef="#br0" timeOffset="51669.51">22410 4435 1781 0,'0'0'44'0,"-8"-10"10"16,8 10 15-16,-3-8-2 0,3 8-6 0,0 0-7 15,14-14 1-15,2 11 4 16,5-1 1-16,5 3 0 0,8 1 3 0,12 1 8 15,4 6-10-15,13 1 1 0,1 6 13 16,5 1-4-16,-9 5 8 0,-9 2 4 16,2 6-11-16,-6 4 8 0,-3 1 4 0,-8 9-1 15,-9 1-4-15,-5 1 15 0,2 9-10 16,-10 1 7-16,-8 2-3 0,-6 2-5 0,0-1-1 16,-6 3-5-16,3-2-3 0,-5-4-5 15,-5 2 0-15,-1-6-1 0,1 0-7 16,-10-3-4-16,4-1-4 0,-2-2 6 15,-9-5-2-15,7-3-1 0,6-4-8 0,0-7-2 16,1-1-3-16,2-5 4 0,-2-5-5 16,6 0-5-16,0-3-2 0,0 3-2 15,3-7 1-15,0 1 0 0,1-1-5 0,6-7-18 16,0 0-37-16,-21 6-25 0,21-6-46 16,0 0-51-16,-16-18-48 0,7 5-44 0,1-2-48 15,2-7-48-15,-1-2-71 0,4-1-130 16,-3-1 36-16,1 1-234 0,2-3-227 15</inkml:trace>
  <inkml:trace contextRef="#ctx0" brushRef="#br0" timeOffset="52003.27">22720 5047 2118 0,'-3'-12'-1'0,"-5"-1"35"0,5 6 23 16,-4-1 8-16,7 8 8 0,-6-10-13 0,6 10-13 15,0 0 1-15,0 0 0 0,0 0 10 16,0 0 9-16,-33 31 6 0,26-9 4 0,-3 6 6 15,0 1 2-15,3 4-6 0,4 2 1 16,-1 0-2-16,4 2-19 0,0-2 16 16,4 3-13-16,6 7-5 0,3-3-3 0,7 1 0 15,-7-14-7-15,7-1 1 0,1-3-4 16,6-4 7-16,15-2-6 0,9-1-10 0,-11-8 2 16,3-7-2-16,-3-3 1 15,3 0-8-15,4-6-1 0,-4 1 0 0,-6-5-2 0,2 3-10 16,-9-3 6-16,-3 2-4 15,0-2 1-15,-3 3-9 0,-4 2-6 0,-4 2-24 16,-6-1-34-16,4-2-37 0,-14 6-38 16,16-5-32-16,-16 5-13 0,0 0-27 15,0 0-30-15,3 12-33 0,-3-12-56 0,-13 13-138 16,0-1 19-16,6-1-106 0,-6-1-48 16</inkml:trace>
  <inkml:trace contextRef="#ctx0" brushRef="#br0" timeOffset="56253.47">22840 10937 1579 0,'0'0'8'0,"-3"-11"20"0,3 11 23 0,-5-8 15 16,5 8 18-16,0-9 3 0,0 9 5 16,0 0-5-16,0 0 0 0,-3-15 6 15,3 15-9-15,0 0-3 0,0 0 9 16,0 0-16-16,3-10 1 0,-3 10 3 15,0 0 6-15,0 0 6 0,0 0 13 0,0 0-6 16,0 0-2-16,8 35 1 0,-5-17-7 16,0 0 1-16,1 9 1 0,-4 0-9 0,6 7-2 15,-3 3-5-15,8 9 11 0,-8 10-2 16,7-4-1-16,-4 1 3 0,-3 3-11 0,5-2 0 16,-2 0 3-16,1 3-9 0,-4-3-2 15,4-1 1-15,-4 0-7 0,-3-9-5 16,0-5 0-16,4 2-5 0,2-7 3 0,-6 6-6 15,0-5 6-15,0 4-6 0,4-4 0 16,2-1 2-16,-6 2 1 0,0-9-11 16,0 1 1-16,0-1-11 0,0-2-1 15,3-5 2-15,-3-2-8 0,0 0 0 0,7 1-4 16,-7-5 9-16,4 3-7 0,-4-5-1 16,3-2-5-16,-6 0 5 0,9 0-6 0,-6-10 5 15,0 15-3-15,0-15 0 0,0 10 2 16,0-10 6-16,0 0 3 0,0 12-4 15,0-12-8-15,0 0 3 0,0 0-34 0,0 0-49 16,0 0-33-16,0 0-49 0,17-22-33 16,-11 9-52-16,-2-2-36 0,-1-2-47 0,4-1-37 15,-1-4-54-15,-2 0-145 16,2-3 28-16,-2 1-341 0,-1-2-349 0</inkml:trace>
  <inkml:trace contextRef="#ctx0" brushRef="#br0" timeOffset="59653.52">22862 10926 2391 0,'0'0'-118'0,"0"0"20"0,0 0 30 16,0 0 14-16,0 0 6 15,0 0 12-15,0 0 15 0,0 0 11 0,0 0 15 16,0 0 9-16,0 0-1 0,0 0 10 15,0 0 8-15,8 8 8 0,-8-8 4 0,0 0 2 16,0 0-1-16,0 0 1 0,0 0 2 16,0 0 11-16,0 0-6 0,0 0 7 0,0 0-7 15,0 0 2-15,0 0-8 0,0 0-5 16,0 0 2-16,36-15-7 0,-26 8 2 16,4-4-4-16,2 4 5 0,4-3-10 0,3 1 1 15,1-7 1-15,-1 1 1 0,4 1-6 16,-8-1-4-16,11-3-9 0,0 1 9 15,-3-1-4-15,0-1 2 0,0 1-2 16,3 0 7-16,-3-2 3 0,-1 2-8 0,-2 0 4 16,2 1-9-16,1 1-2 0,-1-2 2 15,1-2 0-15,0-1-3 0,0 2-5 16,0-2 7-16,-2 2-1 0,-1-1-13 0,3-1-3 16,0 2 13-16,-4-2-9 0,0 2 8 15,3 1-7-15,-8 4 3 0,2-4 1 0,-4 2-5 16,1 4 3-16,-1-1-1 0,1 1-1 15,-4-1 3-15,-3 4-6 0,4-1 3 0,-1-4-2 16,1 6 6-16,-1-1 1 16,-4 1-5-16,5 1 3 0,-7 3-9 0,2-4 1 15,-9 8 3-15,17-13-1 0,-10 9 2 16,-7 4 2-16,14-8 0 0,-14 8 1 16,10-7-3-16,-10 7-8 0,9-7 9 0,-9 7-1 15,11-9-1-15,-11 9-5 0,0 0 2 16,6-8-1-16,-6 8 9 0,0 0-5 0,0 0-3 15,10-4 3-15,-10 4 6 0,0 0-9 16,0 0 8-16,0 0-12 0,0 0 6 0,0 0-3 16,0 0 6-16,0 0-2 0,0 0 0 15,20 18 8-15,-16-7-5 0,-1 3 6 16,0 1-8-16,0 2 14 0,0 4-3 0,1 1 4 16,-4 0 3-16,7 3-4 15,-7 3 5-15,0-3-6 0,3 4 6 0,-3-1-4 16,0 9-3-16,4-2 19 0,-1 1-10 15,-3 2 4-15,0-1 4 0,0 1-6 0,3-5 11 16,-3 9-13-16,0-3 18 0,-3-2-16 16,6 16 3-16,-3-7 12 0,0-7-6 0,0 1-9 15,0 3 6-15,0-7-1 0,0 7-6 16,-6 7 4-16,9-1-5 0,-6-10 4 16,3-2-11-16,0 3 6 0,0 1 4 0,-4-4-2 15,4 1-9-15,0 2 15 0,0-4-9 16,0 6 1-16,0-9 2 0,0 9-3 15,0-5-2-15,0 1 0 0,0-5 3 16,0 6-1-16,0-4 1 0,0-1-5 0,0-3 3 16,0-1-5-16,4 8 0 0,-4-5 1 15,3 2 4-15,0-6-2 0,-3 6 2 0,3-5-5 16,-3 5-1-16,0-7 0 0,3 1-1 16,-3 0 0-16,0 0-1 0,8 3 0 15,-8 3 5-15,3-2-1 0,-3-3 0 0,3 4-2 16,1 2-1-16,-1-4 3 0,-3-1 0 15,3 2-2-15,0 3 6 0,-3-4-4 0,4 4 2 16,-4-1-1-16,3 0 4 0,1 0-1 16,2-1 1-16,-2 2 2 0,-1-1-4 0,0 0-2 15,0-3 0-15,4 1-1 16,-4-1-1-16,1-3 4 0,-1 0-4 0,1 3-1 16,-1 0-4-16,0-1 5 0,4-1-5 15,-4-3 1-15,0 1-4 0,1 5-2 16,3-7 3-16,-7-1 6 0,3 3-9 0,0-6 3 15,0 2 3-15,-3-2-4 0,4 3-1 16,-1-8 1-16,0 2 0 0,1-1 2 0,-4 0-3 16,0 2 1-16,3-8 0 0,-3 1-2 15,4 2 0-15,-1-2 3 0,-3-4-6 0,0 4 4 16,3-2-5-16,0-3 0 0,-6 3-1 16,3-1 6-16,3-2-9 0,-3 2 10 15,0-3-8-15,4 1 5 0,-4-8-2 16,0 13 3-16,0-13 2 0,0 8 1 0,0-8-6 15,0 8 4-15,0-8 4 0,3 9-4 16,-3-9-1-16,0 7 1 0,0-7 0 16,0 0-2-16,0 0 2 0,0 9 4 0,0-9-9 15,0 0 7-15,0 0-5 0,0 0 3 16,0 9 1-16,0-9-1 0,0 0 5 0,0 0-1 16,0 0 0-16,0 0-4 0,0 0 2 15,0 0 0-15,0 0-2 0,0 0 0 0,-27-18 0 16,14 12-1-16,7-1-1 15,-5 0-5-15,-2-1 3 0,0-2 0 0,-1-1 1 16,1 3 0-16,-4-5 1 0,1 2-4 16,2 2 4-16,-5-7-1 0,-8 2 2 0,7-1-5 15,-1 0-3-15,2 0 2 0,2-1-3 16,-7-3 6-16,5 1-2 0,-5-2-2 16,8 2 3-16,-4 4-3 0,3-6 2 0,-3 3-3 15,7-1 6-15,-7-2-2 0,3 2-4 16,1 0 4-16,2 0-1 0,-2-1 3 0,2 2-2 15,1-1-4-15,-4 1 4 0,4-3-2 16,2 3 1-16,-1-1-4 0,-1-2 2 16,-1 2 4-16,1-1 2 0,2 1-6 0,1 3 5 15,1-2-5-15,-5-4 6 0,1 6-5 16,7 1-1-16,-8-4 6 0,7 3-4 16,-2-1 2-16,1 2-4 0,-2-1 3 15,4 1 0-15,0-2-3 0,-2 0 3 0,2 2-3 16,-7-4 0-16,2 3 5 0,8 0-6 15,0 1 1-15,-4-4 1 0,-3 0 4 0,0 4-1 16,3-3 0-16,-6 6-3 0,6-4 5 16,1 2-5-16,-1 1-1 0,-3-1-1 0,0 1 6 15,3-6-2-15,-2 4 2 0,2-3-5 16,-4 3 4-16,2-1-2 0,-1 3-7 16,-1-4 8-16,5 2 2 0,-7 2-3 0,6-1 3 15,0 1 0-15,-2-5-5 16,2 6 4-16,1-3-3 0,-5 3-2 0,1-4 4 15,4 2 0-15,-8 1 4 0,7 2-6 16,4 0 0-16,-3-1 5 0,-2 4-4 0,2-4 1 16,-1 3-2-16,7 8 3 0,-9-17-3 15,6 10-4-15,3 7 0 0,-11-9 13 0,11 9-8 16,-3-10 1-16,3 10 2 0,0 0 0 16,0-13 0-16,0 13 2 0,0 0 1 0,0 0-4 15,-4-12 0-15,4 12-1 0,-6-10-2 16,6 10-1-16,-11-10 1 0,5 5 4 15,6 5 0-15,-7-10-1 0,7 10-3 0,-6-8 1 16,6 8-1-16,0 0-4 16,-6-13-17-16,6 13-8 0,-8-4-17 0,8 4-19 15,0 0-12-15,0 0-31 0,-6-14-32 16,6 14-42-16,-7-1-41 0,7 1-49 0,0 0-42 16,-10-3-32-16,10 3-106 0,0 0-61 15,0 0 49-15,0 0-206 0,0 0-168 0</inkml:trace>
  <inkml:trace contextRef="#ctx0" brushRef="#br0" timeOffset="63137.63">18710 12384 1834 0,'0'0'-115'15,"0"0"9"-15,0-9 17 0,0 9 8 16,0 0 21-16,-4-9 3 0,4 9 12 0,0 0 14 16,-3-7 12-16,3 7 11 0,0 0 6 15,0 0 10-15,0 0 6 0,0 0 9 0,0 0 10 16,-4-7 1-16,4 7 7 0,0 0 17 16,0 0 0-16,0 0 8 0,0 0-3 0,0 0-4 15,0 0-2-15,0 0-15 0,0 0 2 16,0 0-12-16,0 0 0 0,0 0 10 15,0 0 4-15,0 0 4 0,0 31-3 16,0-19 11-16,7-2 2 0,-7 7-6 16,0 2 4-16,4 2 2 0,-1 1 5 0,0 6-2 15,-3 0-8-15,7 4 12 0,-4 1 7 16,0 2-7-16,7 0-7 0,-6 2-9 0,-1-2 0 16,7 18 8-16,-7-3 3 0,7 0-8 15,-6 2 1-15,3 1 11 0,-4 0-26 0,3-2 9 16,-2 2 3-16,-1-10-15 15,4-3 16-15,-7-2-4 0,7 12-12 0,-1 0-11 16,-3-11 6-16,1-3 4 0,-1-3-2 16,0 6 1-16,-6-11-11 0,6 5 5 15,0-4-12-15,5 3 13 0,-8-1-3 0,3-5 4 16,-3 10-9-16,3-1-1 0,0-3 14 16,1-3-11-16,2 7 6 0,-3-1-6 0,5 0 2 15,-8 1-3-15,3 1 3 0,0-2-5 16,-3-6 10-16,3 7-10 0,-3-7-1 0,0-1 3 15,-3 0-3-15,3 0-1 0,3-3-8 16,-3 1 6-16,4-1 0 0,-1 0-5 16,-3-4 8-16,-3 4 5 0,-1-6-1 15,8 4 5-15,-1-4-18 0,-3 5 18 0,0 1-7 16,0-6-4-16,0 5 7 0,0-5-5 16,0 1-4-16,-7 3 5 0,11-3-3 15,-8 2-5-15,8-1-2 0,-8-2-2 0,1 1 6 16,3-2-1-16,0 1 1 0,0-1-3 15,-3 2 1-15,6-2-3 0,-6 0 2 0,0 1 2 16,3-1 1-16,0-1 3 0,0-5-1 16,-3 1-3-16,3-1-3 0,0 1-5 0,-5-3 10 15,5-2-1-15,0 2-8 0,0-1 8 16,0 0-3-16,0-2-5 0,0 2 4 0,-3 0-4 16,3-1 5-16,0-8 3 15,0 17-6-15,0-10-8 0,0-7 4 0,0 12 1 16,3-5-4-16,-3 0 1 0,0-7-1 15,0 11 0-15,0-11-3 0,0 13 5 16,5-6-1-16,-2 1 0 0,-3-8 1 0,0 11-1 16,3 0-2-16,0-4 2 0,-3 0-3 15,0 1 5-15,3 2-4 0,-3-3 3 0,0 1-4 16,7 1 6-16,-7-9-4 0,0 12 3 16,0-12 1-16,0 10 7 0,0-10-1 0,0 4 3 15,0-4 18-15,0 0-4 0,3 7-3 16,-3-7 1-16,0 0 2 0,0 0 0 0,3 8-9 15,-3-8 4-15,0 0-6 0,0 0-7 16,0 0-11-16,0 0-31 0,0 0-34 16,0 0-21-16,0 0-49 0,0 0-34 15,17-19-44-15,-10 9-52 0,-4-5-70 16,-3-3-49-16,0-4-148 0,0-6 25 0,0-1 43 16,0-9-245-16,0-5-201 0</inkml:trace>
  <inkml:trace contextRef="#ctx0" brushRef="#br0" timeOffset="70103.78">999 14212 1956 0,'-23'-15'-102'0,"16"9"31"16,-6-2 20-16,3-5 10 0,0 2 39 15,-3-1 15-15,6 5 22 0,-3-3 16 16,0 4 5-16,10 6 5 0,-10-9-1 0,10 9-8 16,0 0-10-16,0 0 14 0,0 0 8 15,0 0 16-15,0 0-2 0,10 34 5 16,4-13 3-16,2 4-7 0,1-4 8 0,3 4-5 16,0-1 10-16,7-2-8 15,0-1 16-15,6-5 1 0,13 1-4 0,8-11 1 16,15-13 8-16,31-13-14 0,10-16-12 15,41-26-7-15,-1-5-2 0,9-5-8 16,-5-6-3-16,-1 6-9 0,-9 1-9 0,-21 11 5 16,-26 17-5-16,-18 8-2 0,-28 10-5 15,2 6-5-15,-20 4-1 0,-6 2-5 0,-4 2-9 16,-6 4 8-16,-4 7-12 0,-13 0 3 16,17 3 10-16,-17-3-6 15,0 0-19-15,0 18 5 0,0-18-44 0,0 15-27 0,0-15-24 16,3 17-25-16,4-9-18 15,-1 2-24-15,-6 0-18 0,0-10-28 0,7 18-23 16,0-14-32-16,-4 4-44 0,4-1-101 16,-4 0-39-16,0-1-134 0,-3-6-79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02:08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16816 6372 1448 0,'-6'-7'89'0,"2"-1"31"0,-3 1 8 16,7 7 6-16,-3-10-2 0,3 10-17 15,-7-11-14-15,7 11-12 0,0 0-13 0,0 0-10 16,-6-10-8-16,6 10-5 0,0 0-9 16,0 0 0-16,0 0 4 0,0 0 1 0,0 0 4 15,0 0-1-15,36 31 0 0,-22-21-2 16,9 8 1-16,0 1 14 0,17 9-3 16,-2 1-17-16,-2-1 6 0,4 1-3 0,-4 4-2 15,-3-2-1-15,5-3-13 0,-5-2 2 16,-3-1-4-16,-4-4 8 0,1-2-12 0,-7 2 4 15,4-7-14-15,-8 4 11 0,4-4-14 16,-4 0-5-16,1 1 10 0,1-2-1 0,-2 1 2 16,-7-6-3-16,2-1-6 15,-1 1 0-15,-4-4-4 0,5 5 10 0,-11-9-7 16,10 7-20-16,-10-7-12 0,9 7-36 16,-6-2-29-16,-3-5-40 0,11 7-39 15,-11-7-41-15,3 3-36 0,-3-3-49 0,0 0-126 16,0 0-16-16,0 0-148 0,0 0-84 15</inkml:trace>
  <inkml:trace contextRef="#ctx0" brushRef="#br0" timeOffset="383.35">18133 6482 1689 0,'3'-10'-3'0,"0"3"21"0,-3 7 30 15,0-12 10-15,0 12 2 0,0 0 0 16,0 0-6-16,4-11-6 0,-4 11-3 16,0 0 2-16,0 0 4 0,0 0 12 0,0 0 13 15,0 0 13-15,-40 27 0 0,16-14 9 16,7 2 0-16,-5 3-6 0,-5 2-8 0,-6 6 5 16,6-1 8-16,-13 6-21 0,10-1-3 15,-3 1 2-15,-5-2-8 0,16-4-13 16,-2-3-3-16,-3 2 4 0,7-8-8 15,1 5-5-15,-2-4-8 0,5-2 1 16,-1-1-15-16,4-3 11 0,3 2-9 0,0-6 9 16,0 4-11-16,3-7 9 0,-3 4-12 15,0-4-2-15,10-4-9 0,-7 10 0 0,7-10-36 16,-13 7-21-16,10-1-30 0,3-6-31 16,-10 8-37-16,3-5-31 0,-3 1-28 15,10-4-36-15,-10 8-41 0,10-8-103 0,-6 4-42 16,6-4-148-16,0 0-78 0</inkml:trace>
  <inkml:trace contextRef="#ctx0" brushRef="#br0" timeOffset="800.05">17502 6992 1624 0,'4'-7'-53'0,"0"0"10"0,-1-2 26 15,-3 1 31-15,0 8 21 0,10-17 23 16,-7 9 18-16,-3 8 20 0,0-11 6 16,0 11-8-16,3-10 1 0,-3 10-8 0,0 0-13 15,0 0-6-15,0 0 13 16,0 0 18-16,0 0 3 0,0 0 8 0,0 0 2 16,0 39-1-16,-3-14 3 0,3 11 6 15,0 6 0-15,-6 16 5 0,-1 6-4 0,0 4 2 16,3-4 6-16,4 4-13 0,-6 14-4 15,6-14-5-15,0 3-5 0,0-10-5 0,3 6-9 16,0-9 0-16,5 3-9 0,-12-15-5 16,8-7-11-16,-4-10-5 0,0 3-7 15,0-7 2-15,0-7-7 0,0 3 5 0,3-3-1 16,-3-7 9-16,0 3 14 16,0-3 1-16,0-11-1 0,3 19 4 0,-3-19-13 15,-3 10 3-15,3-10-6 0,0 0-15 16,0 0-17-16,0 0-24 0,0 0-41 0,0 0-36 15,0 0-57-15,0-35-50 0,0 23-73 16,0 1-85-16,-3-3-110 0,-1 1-173 0,4 1 45 16,-4-1 72-16,8 1-344 0,-4-1-332 15</inkml:trace>
  <inkml:trace contextRef="#ctx0" brushRef="#br0" timeOffset="2183.83">4866 13134 2298 0,'0'0'-177'0,"-17"-1"36"0,17 1 15 16,0 0 7-16,-13-8 12 0,13 8 37 15,0 0 5-15,0 0 22 0,-6-9 9 16,6 9 29-16,0 0 33 0,0 0 23 0,0 0 9 16,0 0 12-16,0 0 3 0,0 0 9 15,33-4-2-15,-33 4 4 0,33 4 0 16,-16 2-4-16,3-1 10 0,3 1-4 0,1-2-1 15,15 4 3-15,-5-3-14 0,16-5 9 16,20-9-3-16,30-10 3 0,13-13-7 16,44-36-7-16,9-20 0 0,14-19 5 15,54-55 5-15,29-12-24 0,4-12 23 0,-11 1-10 16,-12 15 3-16,-77 46-3 0,-21 20-8 16,-23 12 2-16,-22 13-8 0,-38 29-5 15,-6 7-9-15,-17 11-6 0,-14 11 3 0,-2 3-19 16,-8 6-40-16,1 5-37 0,-4-2-9 15,0 9-12-15,-13 0-28 0,20 9-35 0,-10-1-33 16,-2 10-53-16,-5 6-39 0,-3 1-115 16,-3 7-91-16,-11 15-178 0,-3-1-147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02:19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6963 6032 1016 0,'0'0'22'16,"3"-17"115"-16,0 6-3 0,-3 11-18 0,0-12-7 15,0 12-9-15,0 0-18 0,0-13-13 16,0 13-10-16,0 0-2 0,3-12-4 16,-3 12-7-16,0 0-2 0,0 0 11 0,0 0 14 15,0 0 2-15,0 0 15 0,11 40-3 16,-4-22 4-16,-7 7 10 0,6 7-8 0,-3 3-3 16,0 20 11-16,-3-10-5 0,0 10 5 15,0 5 0-15,5 0-1 0,1 2-6 16,-6-5-6-16,0 4-5 0,3-1-5 0,1-2-7 15,-1-6-7-15,0-8-4 16,0-5-13-16,0-4 6 0,-3-9-8 0,4 5-7 16,-4-4-3-16,4-4-1 0,-1 0-3 15,-3-3 5-15,3-2-8 0,-3-4-2 0,-3-2-1 16,6 1-5-16,-3-2 3 0,0-11 2 16,4 14-8-16,-4-14 8 0,0 15-6 0,0-7-1 15,0-8-2-15,0 0-9 0,3 13-5 16,-3-13-17-16,0 0-27 0,-3 4-42 15,3-4-41-15,0 0-32 0,0 0-42 0,-7-29-38 16,4 8-41-16,-1-4-92 0,8-10-123 16,2-1 54-16,-2 0-156 0,-1-3-97 0</inkml:trace>
  <inkml:trace contextRef="#ctx0" brushRef="#br0" timeOffset="701.34">6942 6115 1753 0,'-13'-8'20'0,"13"8"9"16,-12-3 5-16,12 3-1 0,0 0-1 0,0 0 0 16,-14-10 0-16,14 10-6 0,0 0-3 15,0 0 2-15,0 0 6 0,0 0-4 0,0 0 2 16,50-4 0-16,-31 0-5 15,5 3 6-15,9-2-2 0,4-1 0 0,10-2-1 16,10-6-6-16,9-1-2 0,-3 1-1 16,4-3-1-16,-4-1-1 0,1 2-1 15,-4-1-2-15,-4 1 2 0,-8 6-5 0,-12 0-1 16,-9-1-3-16,0 5 4 0,-8 0-5 16,5-2 2-16,-12 4 1 0,6-1-1 0,-6 3 3 15,6 0 9-15,-5 0 1 0,4 5 1 16,-4 1 7-16,4-2 6 0,-1 6 5 15,1 2 10-15,3 6 0 0,-4 2 8 16,2 3-1-16,-2 2 7 0,1 4 8 16,-1 17 12-16,1-1 1 0,-4 2-7 0,-7 3-6 15,8 8 3-15,-4-4 2 0,-4 5-2 16,-1-1 8-16,1 3-4 0,-3-5-3 0,4-2-8 16,-7 4-1-16,6-8-9 0,-6-8 4 15,0-7-10-15,3-2 0 0,-3-5 8 16,5-2-11-16,-5-1 10 0,0-4-1 0,-5-2 7 15,10-3 14-15,-10 2 20 0,5-6 18 16,-3 1 11-16,-3-5-7 0,-4 6-2 16,-7-7-19-16,-2 3-6 0,-11-2-10 15,-5 2-14-15,-8-3-3 0,0 1-3 0,-20-4-13 16,10 2 2-16,2-5-9 0,-15 7-5 16,9-5-4-16,11 0-8 0,-8-3 2 0,1 0-1 15,3 0-6-15,0 3 1 0,-1-3-9 16,2-3-3-16,5 3 10 0,4 0-9 15,7-3-4-15,-3 3-6 0,9-3 18 0,-3 1-15 16,6 2-1-16,1-2 1 0,0 2-18 16,6-4-18-16,17 4-20 0,-27-1-19 0,27 1-32 15,-19 0-21-15,19 0-30 0,-17-3-37 16,17 3 4-16,-7 0-8 0,7 0-19 0,0 0-23 16,0 0-43-16,34-7-50 15,-14-1-63-15,7 1-149 0,6-3 25 16,0 0-280-16,0-2-286 0</inkml:trace>
  <inkml:trace contextRef="#ctx0" brushRef="#br0" timeOffset="1750.51">14669 12147 2377 0,'-16'0'43'0,"16"0"10"16,-41 8 16-16,28-1 8 0,1 3 16 15,-6 8 6-15,2 1 6 0,-1 9 10 0,4 1 9 16,3 2-13-16,0-1-4 0,3-5 3 15,7 0-12-15,7-2 4 0,-1-3-7 0,4-3-2 16,20-7 6-16,14-10-5 0,49-20-9 16,54-24 0-16,26-17-16 0,21-14-9 0,12-13-1 15,54-37-4-15,-63 28-14 0,-14 0 1 16,-6 2-10-16,-11 9-2 0,-22 3 5 16,-21 16-14-16,-36 26 2 0,-17-2-4 15,-17 18 3-15,-10 1-6 0,-6 7-3 16,-20 5 1-16,2 5-12 0,-5-1-13 0,-4 6-23 15,-10 2-39-15,0 0-60 0,0 0-55 16,-40 27-64-16,10-9-90 0,0 0-234 0,-17 8 36 16,-6 0 69-16,3-6-266 0,-13-1-229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02:50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7143 2075 792 0,'-20'2'63'0,"20"-2"22"16,0 0-41-16,-27 0-3 0,27 0 6 15,0 0-14-15,-20 0 16 0,20 0-1 16,0 0 0-16,0 0 8 0,-20 0 8 0,20 0 6 15,0 0 0-15,0 0 3 0,0 0 6 16,0 0-9-16,0 0 0 0,0 0-5 16,-20 0 2-16,20 0-3 0,0 0-6 15,0 0 1-15,0 0-7 0,0 0 0 0,-13 5-5 16,13-5-3-16,0 0 7 0,0 0-3 16,0 0 7-16,0 0 3 0,0 0 5 15,0 0 1-15,39 10-1 0,-39-10-11 0,27 3 2 16,-10-3-5-16,0 1 2 0,0 3-3 15,9-4-5-15,-3 0-8 0,7 2-1 0,3-2 2 16,2 0 1-16,1 3-7 0,4-3-3 16,-1 0-1-16,12 0-3 0,-4 0 10 15,2 0-6-15,2-3-3 0,-2 3 3 0,1 0-2 16,-2 5 4-16,1-5-9 0,-2-2 8 16,-1-1-4-16,1 3-3 0,0 0-4 15,-8 0 3-15,-1 0-2 0,5 0-4 16,-7 0-1-16,8 0 2 0,-4 0-3 0,-4 0-6 15,1 3 7-15,0-3-1 0,-4 2 10 16,1-2-2-16,5 3-6 0,-9-3 2 16,4 0-9-16,5 0 5 0,-1-3 4 0,2 3 3 15,3-2 0-15,-3 2-3 0,-7 2-2 16,4-2 3-16,-1 0-6 0,1 0 6 0,-1 0-8 16,2 0 5-16,-5-2-3 0,0 2-5 15,1 0 8-15,-1 0-5 0,0 0-6 16,-3 0 10-16,7-3-7 0,-1 3 11 0,2 0-5 15,-2 0-3-15,10 0-2 0,1-2 10 16,3-2-6-16,13 0 4 0,11 0 4 16,-4-2-14-16,4 4 10 0,-5-3 0 15,1 0-7-15,0-1-2 0,-7-3-2 0,-9 6 8 16,-10 1-9-16,2-2 1 0,-10 3 1 16,1 1 5-16,-7-3-1 0,3 3-6 0,-6 0 5 15,-4-3-5-15,1 2-5 0,-4 2 6 16,0-5-4-16,-3 4 11 0,-17 0 0 15,22-3 5-15,-8 3 6 0,-14 0 4 0,0 0 3 16,27-2 6-16,-27 2-4 0,0 0-1 16,24 0-4-16,-24 0-2 0,0 0 2 0,16 0-3 15,-16 0-1-15,0 0-8 16,17-3 5-16,-17 3-6 0,0 0 4 0,19-6-5 16,-19 6 2-16,0 0-16 0,17-1-33 15,-17 1-39-15,10 0-46 0,-10 0-51 16,0 0-43-16,0 0-36 0,0 0-68 0,0 0-167 15,-3 12-37-15,3-12 58 0,-24 14-198 16,5-3-157-16</inkml:trace>
  <inkml:trace contextRef="#ctx0" brushRef="#br0" timeOffset="6667.86">8719 1871 1896 0,'0'0'-25'0,"-3"-11"19"0,3 11 18 0,-3-14 20 16,3 14 8-16,-3-8 13 0,3 8 11 15,-4-11 7-15,4 11 11 0,0 0-1 16,0-14 7-16,0 14-2 0,-7-8-5 0,7 8-7 16,0 0-13-16,0 0-2 15,0 0-11-15,0 0-5 0,0 0 3 0,0 0 6 16,-19 27 3-16,12-9 17 0,4 7-5 16,-4 7 3-16,-3 18 13 0,3 3-7 15,-3 4 6-15,0 3-6 0,7 2 4 0,-4 1-8 16,4 5-9-16,0 1 0 0,3 13 4 15,0-15-11-15,-4-3 7 0,4 1-3 0,7-3-14 16,-7-2-1-16,3-4 2 0,4-5-9 16,-4-8-5-16,4-11 0 0,3-1 1 0,-10-1-2 15,0-8 5-15,0 1-6 0,3-4 2 16,1-1 0-16,-1-3-4 16,0-2 0-16,-3-1-2 0,3 1 1 0,-3-3 3 15,0-10-5-15,4 15 2 0,-4-15 1 16,3 12-2-16,-3-12-3 0,0 0-1 0,0 9-22 0,0-9-38 15,0 0-50-15,0 0-43 16,0 0-46-16,0 0-50 0,0 0-48 0,0 0-61 16,0 0-81-16,4-25-118 0,-4 25 55 15,-17-9-233-15,7 1-205 0</inkml:trace>
  <inkml:trace contextRef="#ctx0" brushRef="#br0" timeOffset="6984.46">8436 3107 2068 0,'0'0'-8'0,"-23"-3"6"0,23 3 7 0,0 0-1 16,0 0 27-16,0 0 15 0,-10 13 13 15,10-13 12-15,6 21 4 0,-2-7 12 0,-1-2 1 16,3 6 5-16,5 0 2 0,-5-1-13 16,7 1 7-16,-2-7-6 0,-1 3 6 15,7 3-14-15,-4-6 18 0,4-4-3 0,2-2 9 16,-2-1-1-16,7-4-2 0,6-4-7 15,0-7-6-15,3-3-13 0,17-11-4 0,-6-4 2 16,-2 3-15-16,1-9-1 0,-5 0-8 16,-8-2-17-16,0-1 15 0,-4 1-14 15,-3 9 0-15,-6 3-5 0,-10 4 0 16,6 3-4-16,-3 4-4 0,-3 2-26 16,-4 2-36-16,0 0-49 0,1 2-55 0,-4 8-29 15,0 0-42-15,0 0-59 0,-13-4-57 16,13 4-143-16,0 0 12 0,0 0-232 0,0 0-194 15</inkml:trace>
  <inkml:trace contextRef="#ctx0" brushRef="#br0" timeOffset="8102.8">7143 1946 1998 0,'-17'-7'-20'0,"4"6"12"0,0-5 34 0,13 6 21 16,-24-5 11-16,24 5 8 0,-10-6 1 16,10 6 0-16,0 0-9 0,-10-7-2 0,10 7-13 15,0 0 1-15,0 0 0 0,0 0 3 16,37-9-4-16,-14 4 2 0,7 1-5 16,10-3 5-16,4 3-10 0,16-6 12 0,3-1-9 15,4 2-5-15,-1 0-4 16,1-2 2-16,-4 3-4 0,-6-2-2 0,-7 0-11 15,-10 5 6-15,-10-1-3 0,-3 5 1 0,-4-5 0 16,0 5-6-16,-6-2 4 0,0-2-3 16,-1 5 5-16,-16 0 8 0,24-5-3 15,-24 5 2-15,13 0-2 0,-13 0 2 16,0 0-4-16,0 0-5 0,0 0-2 0,0 0 5 16,-73 10-6-16,33-3 3 0,-4 3-9 15,-16 2 6-15,-7-1-4 0,1 2 4 0,3-1-5 16,3-2-8-16,0 1 8 0,9-2-8 15,15-1 3-15,2-1 0 0,1-6 4 16,0 8-3-16,6-1 3 0,4-4 12 0,-1 0-3 16,5 2 14-16,-2-3 2 0,8-1-13 15,13-2 8-15,-23 6 2 0,23-6-8 16,-17 4-2-16,17-4-13 0,0 0 7 16,0 0 5-16,0 0 2 0,0 0-2 0,0 0-6 15,0 0 1-15,70-15 3 0,-13 2-14 16,-11 1 12-16,18-1-7 0,-1-1 1 15,-3 2-3-15,3-5-2 0,-6 6 14 0,3-3-16 16,-14 6 12-16,-5 0-9 0,-4-2 8 16,-7 3-8-16,-10 1 7 0,2 1-11 0,-1-1 3 15,-8 5-6-15,1-5-16 0,-8 5-13 16,-6 1-34-16,0 0-30 0,0 0-28 0,0 0-22 16,0 0-30-16,0 0-30 0,0 0-47 15,-36 14-35-15,26-9-124 0,-1 2-25 16,2 0-126-16,2 2-64 0</inkml:trace>
  <inkml:trace contextRef="#ctx0" brushRef="#br0" timeOffset="9034.67">7470 1817 1620 0,'-8'-15'2'0,"2"8"6"15,6 7 18-15,-10-13 10 0,10 13 5 16,-10-5-5-16,10 5-3 0,0 0-5 15,-13-2-6-15,13 2 25 0,-17 14 14 0,7 2 15 16,-9 9 13-16,-8 15 13 0,0 3 9 0,0 1-2 16,0 6 4-16,1-2 5 15,-14 10 2-15,16-11-16 0,-2 0 13 0,-1-2-4 16,1-1-22-16,-1-2 3 0,13-9-9 16,-5-4-6-16,5-2-10 0,-5-2-2 15,8 2-6-15,1-6-9 0,1-7-10 0,-2-1 5 16,5 2-8-16,-1-5 3 0,4 1-2 15,0-7-8-15,3-4-20 0,0 0-42 0,0 0-64 16,0 0-53-16,0 0-57 0,0 0-72 16,43-28-79-16,-26 16-132 0,2-1 26 15,-2 1-196-15,6-2-152 0</inkml:trace>
  <inkml:trace contextRef="#ctx0" brushRef="#br0" timeOffset="9451.12">8363 1855 2004 0,'-7'-10'96'0,"4"0"8"16,3 10-12-16,-10-10-6 0,10 10-13 15,0 0-3-15,0 0-9 0,0 0 11 16,0 0 6-16,0 0 15 0,54 42-4 0,-12-17-6 16,15 18 10-16,13-1-1 0,-3 1-9 15,13-3 5-15,-4 2-13 0,-5 2-11 0,5-2 3 16,-10-5-5-16,-12-8-9 0,-7 5-2 15,3-8-3-15,-11-1-7 0,-4-4 1 16,-10-4-1-16,2 1-13 0,-6-6 7 0,-4 1-13 16,-4-4-12-16,3 1-9 15,-6 1-23-15,-3-7-15 0,-1-1-52 0,-6-3-51 16,3 6-53-16,-3-6-51 0,0 0-67 16,0 0-125-16,0 0-49 0,0 0 46 0,0 0-106 15,0 0-47-15</inkml:trace>
  <inkml:trace contextRef="#ctx0" brushRef="#br0" timeOffset="17750.93">9227 1771 1568 0,'0'0'7'0,"-5"-11"15"15,5 11 0-15,0 0 3 0,5-10-7 0,-5 10-1 16,0 0 2-16,0 0 15 0,0 0 6 15,0 0 7-15,16 35 11 0,-10-13 4 0,8 10 5 16,-1 21 9-16,4 18 6 0,2 5 0 16,2 10 4-16,2 9 2 0,-3 12-1 15,10 26 3-15,4-1-12 0,2 1-1 0,4 2 4 16,0 0-8-16,1 2-5 0,8-2 1 16,-2 0 3-16,2-2-9 0,8 3-6 15,3 0 14-15,0-3-4 0,-6-6-6 16,0-2 20-16,1-14-21 0,-4-22-2 0,-11-3 1 15,0-4-1-15,-3 0-9 0,2-2-5 16,-9-5-1-16,7-5 4 0,-7-2-7 16,-3-6-5-16,0-14-2 0,-7-7 2 0,2 1-4 15,-4-13-5-15,-9-4-6 0,5-7 6 16,-4-1-7-16,-4-5-4 0,1 1 6 0,0-2-25 16,3-4-20-16,-10-7-32 0,13 5-36 15,-13-5-27-15,0 0-37 0,0 0-46 16,20-20-35-16,-17 10-39 0,1-3-40 0,-1 1-69 15,-10-1-55-15,4 2-216 0,-3 3-151 16</inkml:trace>
  <inkml:trace contextRef="#ctx0" brushRef="#br0" timeOffset="18051.07">10323 5011 1869 0,'-13'-1'-33'0,"2"-5"12"0,1 5 18 15,10 1 2-15,0 0 1 0,0 0 20 0,-26 12 15 16,19-5 3-16,4 3 18 0,0 3 5 15,6 2 3-15,-3 0 7 0,3 5-2 0,4 0 1 16,-1 0-4-16,8 2 11 0,-4 0-1 16,7 2-12-16,2-7 1 0,1 3 9 15,1-6-9-15,-2-3-6 0,8-1 3 16,0-6-4-16,3-4-4 0,0-4-7 16,6-4-1-16,1-6-6 0,0-14 4 0,6-7-5 15,-6-2-5-15,-11-5 1 0,4 1-13 16,-12-1 1-16,-9 4-9 0,1 8 11 0,4-1-11 15,-11 6 0-15,-3 0 1 0,0 6-22 16,0-1-18-16,-3 5-29 0,6 0-34 16,-6 2-47-16,3 2-36 0,0 4-34 0,-8 3-42 15,8 4-110-15,-9-5-67 16,9 5-159-16,0 0-84 0</inkml:trace>
  <inkml:trace contextRef="#ctx0" brushRef="#br0" timeOffset="32352.14">6882 2070 911 0,'-19'-10'-4'0,"-1"0"80"16,4 2-13-16,2 1 31 0,1 2-5 15,2 0-14-15,11 5-21 0,-19-8-6 16,12 4-14-16,7 4-5 0,-17-6 2 0,17 6-7 16,0 0 1-16,0 0 6 0,-16 13 1 15,16-13 3-15,6 22 3 0,4-7 1 0,3 5 6 16,11-1-1-16,12 10 2 0,14-4 6 15,10-5 0-15,27-1 1 0,10-6-5 16,13-5-1-16,6-4 0 0,11-5-6 16,3-5-7-16,-3-5 0 0,-4-3-5 15,1-4-4-15,-12 4 1 0,-8-6-3 0,-7 4-5 16,-24 2-2-16,1 2-4 0,-14-5 2 16,-14 9 3-16,-6-3-4 0,-10 4 11 0,-3-3 6 15,-4 5-3-15,1-4 1 0,-5 2-6 16,-2 0 4-16,-4 0-6 0,4-1 3 15,-4 1-9-15,-2 2 0 0,5-4-1 0,-5 5 1 16,-2 0-6-16,1-2 0 16,-10 6 0-16,17-7 0 0,-17 7-6 0,13-5 3 0,-13 5 3 15,11-6-4-15,-11 6 0 0,0 0 0 16,0 0-1-16,0 0 5 0,0 0-1 16,0 0-2-16,0 0-1 0,0 0 2 15,0 0-2-15,-54 31 5 0,7-9-4 16,-10 0 5-16,-16 10-3 0,-14 2 0 0,-6-1 1 15,-13-1-6-15,-2-6 9 0,-1-1 0 16,2 0-9-16,4-7 4 0,6-5 4 0,17-5 0 16,7-4-7-16,-7-1 3 0,3-7-3 15,11-5-3-15,3-3 4 0,-5-5-3 16,8-3-2-16,4 0 1 0,-1-2 3 0,4-2 1 16,6-1 0-16,7 3-8 15,-3-3 4-15,13 4-3 0,3 10 0 0,10-3 3 16,-2 3 0-16,2 3 0 0,7 1-2 15,-4 1-4-15,4 2-1 0,10 4 3 0,-16-5-4 16,16 5 5-16,0 0-1 0,0 0 3 16,0 0-2-16,0 25 3 0,10-13-1 15,6 1 3-15,4 2-1 0,20 10 6 0,7-6-3 16,17 2 7-16,5-4 4 0,25 1-3 16,10-13-6-16,11-3 7 0,13-8-4 0,2 2 2 15,3-6 0-15,0-2-7 0,-2-12-2 16,-11 8 4-16,-8-4 0 0,2 2 2 15,-14-3-3-15,-1 0 3 0,-12 1 0 0,-3-8-3 16,-24 11-4-16,-11-4 5 16,-1-1-3-16,-15 5 5 0,-6-1 0 0,-11 3-2 15,-2 3 1-15,-2-1 1 0,-1 1 4 16,-1 2-6-16,-4 3 0 0,-2-1-5 0,-4 8-13 16,0 0-16-16,-4-13-32 0,4 13-27 15,0 0-46-15,0 0-51 0,-36 10-45 0,23 1-108 16,-1-4-109-16,4 3-97 0,0-5-47 15</inkml:trace>
  <inkml:trace contextRef="#ctx0" brushRef="#br0" timeOffset="35785.41">920 4504 1041 0,'0'0'52'0,"0"0"-12"0,0 0 29 15,0 0-13-15,0 0-8 0,-21-25-8 0,21 25 4 16,0 0-6-16,0-12-4 16,0 12-6-16,0 0-6 0,0 0 2 0,7-10 14 0,-7 10 14 15,0 0-3-15,0 0 4 16,0 0 2-16,37 10 1 0,-27-2 4 0,6-1-6 15,1 1-1-15,3 2 7 0,7 0-3 16,10 0 2-16,2-1 1 0,9-3 8 16,25-5-1-16,30-9-3 0,10-10-2 0,11-13-14 15,26-13 2-15,0-6-6 0,-8-7 1 16,-1-1-7-16,-2 3-2 0,-31 10-2 16,-12 3 3-16,-3 4-8 0,-9 1 6 0,-11 5-8 15,-19 7 4-15,-18 8-9 0,-3 5-3 16,-6 2-1-16,-3-1 5 0,-11 7-3 15,4-3-8-15,-4 0-4 0,1 0-26 16,-14 7-30-16,19-4-38 0,-5 0-17 16,-14 4-13-16,16-3-28 0,-16 3-29 0,0 0-38 15,30 3-68-15,-24-3-368 0,5 4-143 16</inkml:trace>
  <inkml:trace contextRef="#ctx0" brushRef="#br0" timeOffset="40618.51">6703 2138 1737 0,'0'0'-147'0,"0"0"10"16,0 0 20-16,0 0 10 0,0 0 30 15,0 0 4-15,70-17 21 0,-4 13 4 0,7 0 8 16,14-2 8-16,24 1 6 0,6 3 11 15,16 2 3-15,-4-4 11 0,9 3-3 0,-5-2 6 16,-4 3-5-16,-2-3-1 0,-7 2 6 16,-6 2 0-16,-24-1-1 0,-8 0 0 15,-1 3-8-15,-12 0 4 0,-12-2 11 0,-6-1-4 16,-15 0-9-16,-3 4 7 0,-9-4 6 16,3 0-6-16,-11 2-1 0,4-2-3 15,-4 0 1-15,-16 0 19 0,24 3-8 16,-24-3 5-16,0 0-10 0,0 0-4 0,0 0 11 15,0 0-6-15,0 0-2 0,0 0 1 16,-76-13-4-16,39 13 2 0,-13 0 5 16,-20 0-5-16,-17 0 2 0,-20 8-6 0,-9-3 0 15,-4 4 9-15,-11 2-4 0,2 2 2 16,5-1-10-16,1 1 16 0,3-1-12 0,10-2-9 16,11 0 26-16,15-5-6 0,10 5-5 15,8-6-9-15,16 2 9 0,9-1 9 16,8-3-10-16,6 3 5 0,5-5 1 0,2 3-2 15,2 0-9-15,18-3 8 0,-25 4 2 16,25-4 7-16,-11 4 11 0,11-4 2 16,0 0-3-16,30 14 8 0,-3-10-5 15,9-1 5-15,15-3-6 0,18 0-3 0,8-3 0 16,14-1-5-16,21-4 0 0,5-2 4 16,0-3-5-16,-8 4-5 0,2-4 0 15,-8 1-2-15,-29 5 5 0,-5-4-6 0,-15 5 3 16,-11 2-3-16,-10 0-2 0,-6 1 2 15,-3-2 5-15,-1 2 0 0,-7 1-1 0,-2-3 0 16,-14 5 1-16,16-6-4 16,-16 6-4-16,0 0-1 0,0 0-2 0,-46-4 0 15,9 4 1-15,-16 3-2 0,-24-3 6 16,-2 7-8-16,-2-2 2 0,1 2-2 16,4 0 7-16,-2-1-1 0,5-1-5 0,20-3-2 15,10 1 2-15,13 2 3 0,3-5-1 16,4 3 5-16,6-2 0 0,0-1-1 0,17 0 0 15,0 0 5-15,0 0 3 0,0 0-7 16,54-4 3-16,19-1-1 0,34-4 0 16,10 1-3-16,2-3 2 0,-2 5-2 0,-7 2-1 15,0 0-1-15,-30 1-1 0,-4 3-6 16,-16 0 4-16,-12 0 1 0,-12 3-1 0,-3-2 4 16,-3 2-2-16,0 0 1 15,-3-2-2-15,-7 5-1 0,-3-1-8 0,0 1-11 16,-4 1-16-16,-7 3-17 0,5-1-36 15,-8 4-42-15,3 2-31 0,-2-3-369 16,-1 4-28-16</inkml:trace>
  <inkml:trace contextRef="#ctx0" brushRef="#br0" timeOffset="42253.17">1666 10465 1505 0,'-16'-21'-18'16,"-1"7"10"-16,0 2 19 0,1 3 5 16,3 1 9-16,-1 1-3 0,1 7-6 15,13 0-6-15,-30 0-6 0,6 15 11 0,-3 6 4 16,-15 17 10-16,4 3 8 0,-8 18 4 16,3 13 6-16,-1 3 12 0,1 4 15 0,13 3-4 15,-3 4-4-15,12-4-3 16,1 4-5-16,4-4-2 0,5-1-10 15,16-17 3-15,4 13 6 0,4-16-6 0,7 9-7 16,1-20 3-16,6 0-7 0,-5-6-1 16,5-3 4-16,3-7-5 0,0-2-5 0,0-8-2 15,0-6 5-15,0-1-2 0,-6-8-3 16,6 2-4-16,0-6 10 0,-3-4-15 16,6-1 0-16,0-4 7 0,-3-2-6 0,7-1-5 15,-1-2-2-15,-3-4-1 0,-3-2-22 16,0 1-33-16,-9 1-36 0,-2 2-33 15,-5-1-56-15,-4 2-58 0,-4-1-121 16,-2 5-105-16,-4-2-84 0,0 8-38 16</inkml:trace>
  <inkml:trace contextRef="#ctx0" brushRef="#br0" timeOffset="42552.65">1579 11408 1555 0,'0'-11'-3'0,"0"11"10"0,0-13 10 0,0 13 4 16,0-9-5-16,0 9-4 0,8-7 4 16,-8 7 4-16,25 0-5 0,-25 0-2 15,54 8 6-15,-14 6 0 0,13-3 1 16,4 10-1-16,3 2 5 0,-3-3-5 16,-3 2 6-16,-8 0-4 0,1 3 2 0,-7 6 6 15,-7-3-9-15,-6-3 3 0,-8 0 3 16,-5 0 1-16,-4 4 1 0,-7-4-1 0,-6 4-2 15,-7 4-3-15,-7 16 4 0,-13-6-4 16,0 1-7-16,-16 6 4 0,-2 0-3 16,6-11 0-16,-9 10-1 0,11-16-1 0,-2 6-15 15,4-7-26-15,5 6-37 0,6-13-47 16,4-3-31-16,6-4-506 0,4-6-143 16</inkml:trace>
  <inkml:trace contextRef="#ctx0" brushRef="#br0" timeOffset="93305.79">8220 12397 2126 0,'-10'-7'29'0,"10"7"-2"0,0 0-6 0,-11-6 17 16,11 6 33-16,0 0 10 0,0 0-11 16,0 0 15-16,47 28-19 0,-23-10 3 15,2-1 3-15,14 11 3 0,0-1-1 16,-7-4 5-16,4 2 1 0,4 0 2 0,-8-5-12 15,-6-3 8-15,2-2 5 0,5-2-13 16,-1-3-3-16,-3-2 4 0,7-7 8 0,-1-2-20 16,24-12 7-16,0-5-12 0,0-1 2 15,-3-9-10-15,10-7-1 0,-18 5-8 0,-5-2-4 16,-4-1 1-16,-4-2-11 0,-3 3 8 16,-6-1-3-16,3-1-7 0,-13 9-3 15,-4 6-4-15,1 2 4 0,-4 2 6 0,-4 0-9 16,1 5-4-16,0 0-7 15,-4 0 4-15,1 2-4 0,-4 8-5 0,6-12-10 16,-6 12-18-16,0 0-35 0,0-5-25 16,0 5-33-16,0 0-26 0,0 0-30 0,0 0-34 15,0 0-37-15,0 0-36 0,0 0-80 16,-10 20-111-16,10-20 44 0,0 0-130 16,-3 12-63-16</inkml:trace>
  <inkml:trace contextRef="#ctx0" brushRef="#br0" timeOffset="98189.74">6520 11290 1566 0,'0'-21'-62'0,"0"21"11"16,0 0 27-16,-3-7 23 0,3 7 3 15,0 0 14-15,0 0 5 0,-8-11-2 0,8 11 9 16,0 0-10-16,0 0 0 0,0 0 12 15,0 0 22-15,0 0 5 0,0 0 8 16,-10 31 2-16,4-16 13 0,3 7-2 16,-5 3 4-16,-1 6 4 0,2 3 4 15,-2 15 2-15,-2 2-2 0,1-1-5 0,4 3-8 16,-8 3 0-16,4-6-3 0,0 4-2 16,0-6-9-16,3-9-5 0,4-7-7 0,-3 2-7 15,6-8 1-15,-7-1-7 0,3 4-7 16,1-4 2-16,0-3-10 0,-1-4 10 15,4-1-5-15,-3-2 1 0,3-2-1 0,0-1-7 16,0-2 19-16,0-10-5 0,-3 15 1 16,3-8 1-16,0-7 24 0,-3 13 3 15,3-13-1-15,0 0-15 0,0 0 2 16,0 11-8-16,0-11 3 0,0 0-6 0,0 0-6 16,0 0 2-16,-4-43-8 0,8 23 0 15,-4-5-7-15,0-4-8 0,3-4 3 16,-3-3-5-16,0-2 2 0,3 4-3 0,-3-8-2 15,3-11-12-15,1 10 11 0,-1-10 7 16,-3 12-8-16,3 3 0 0,-3 3 2 0,0 5-6 16,4-2 4-16,-4 0-7 0,3 6 4 15,-6 1-6-15,3 5 6 0,0 2 4 16,0-1 6-16,0 2-8 0,0 9-4 0,0-9-1 16,3 10-3-16,-3 7-7 15,0-18 1-15,0 18-1 0,0-8 5 0,0 8-5 16,0 0 12-16,0 0-7 0,0 0 0 15,0 0 1-15,7 32-3 0,-4-20 1 0,-3 9-5 16,-3-3 12-16,3 7 3 0,0 7 5 16,-3 0-4-16,3 4 3 0,-4 0 3 15,1 17-1-15,-1-10 4 0,1-6 5 0,-4 15 1 16,4-12 0-16,-3-5-3 0,2 1 3 16,-2-4-10-16,2-6 1 0,1 3 2 0,-1-2-7 15,-2-2 9-15,3 0-5 16,3-6 1-16,-4-2 1 0,1-3-1 0,0 1-1 15,3-2 8-15,-4-1-2 0,4-2 9 0,0-10 1 16,0 18 10-16,-4-11 10 16,4-7 0-16,0 11 7 0,0-11 6 0,0 0 9 15,-3 12 2-15,3-12-4 0,0 0-9 16,0 0-4-16,0 0-2 0,0 0-11 0,0 0 1 16,7-40-3-16,0 18-5 0,0-6-1 15,-1-7-9-15,1-15-3 0,6-4-3 16,-3 3 4-16,0-2-1 0,-3 3-3 0,3 0-3 15,-4 8-1-15,1 6-4 0,-4 3 0 16,1 7 0-16,-1-2-3 0,1 1 4 0,-4 7-5 16,3-4-1-16,-3 7 3 15,3 3-4-15,-3-1 3 0,0 3-7 0,3 2-1 0,-3 10 3 16,-3-18-7-16,3 11 5 16,0 7-6-16,0 0-3 0,0 0 7 0,0 0-5 15,0 0 1-15,0 0 4 0,-3 32 5 16,0-10-2-16,-4 11-2 0,3 5 0 15,-2 12 1-15,-4 1-3 0,3 8 6 0,0-5 0 16,1-1-4-16,-4-2 9 0,3-1-4 16,1 4-2-16,-1-4 2 0,3-10 4 0,1-5 2 15,0-7 3-15,3-2-4 0,0-5-3 16,-3-4 4-16,-1 1 1 0,1-3 3 16,3 0-2-16,0-2 8 0,0-13 2 0,0 14 1 15,0-6-2-15,0-8-3 16,0 0-4-16,0 0 3 0,0 0-6 0,0 0 4 0,0 0-8 15,0 0-4-15,0 0-13 16,0 0-25-16,10-35-23 0,-4 24-32 0,-2-1-49 16,3-1-45-16,-1-5-43 0,1 4-48 15,-1-4-70-15,1-1-62 0,3-1-179 16,-6 2 35-16,2 0 72 0,-3 0-233 0,1-1-207 16</inkml:trace>
  <inkml:trace contextRef="#ctx0" brushRef="#br0" timeOffset="105355.97">2020 14387 2046 0,'0'0'-14'16,"0"-10"24"-16,0 10 18 0,0 0 10 0,0 0 0 16,0 0 1-16,0 0-2 0,0 0 13 15,0 0 16-15,0 0 3 0,0 0 5 16,30 38-3-16,-17-19 10 0,4 5 6 0,16 5-15 16,4 4-7-16,2-6 4 0,9 0-2 15,1-6 7-15,14-11-6 0,8-6 1 16,5-11-7-16,31-18 12 0,9-11-5 0,38-25-5 15,2-14-6-15,11-8-12 0,-7-6 0 16,3-4-5-16,-13-6-3 0,-12 10-5 16,-9 3 12-16,-9 10-11 0,-40 19-13 15,-14 7 7-15,-9 1-3 0,-16 17 2 0,-1 5-20 16,-14 7-22-16,-6 5-27 0,-10 5-21 16,0 7-17-16,-10 3-30 0,0 0-22 15,0 0-30-15,0 0-56 0,10 18-55 0,-17-8-91 16,1 1-104-16,-1 7-211 0,-10-2-173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04:47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13339 2395 1654 0,'0'0'-150'0,"0"0"19"0,0 0 16 16,-23 0 22-16,23 0 6 0,0 0 10 16,0 0 8-16,-20 0 8 0,20 0 6 15,0 0 6-15,0 0 5 0,0 0 9 0,0 0 11 16,-20 0-3-16,20 0 8 0,0 0 2 16,0 0 9-16,0 0 1 0,0 0 4 0,0 0 1 15,0 0 7-15,0 0 7 16,0 0 2-16,0 0 8 0,0 0 4 0,0 0 12 15,0 0-1-15,0 0 4 0,0 0 13 16,47 18-8-16,-24-17 7 0,-3 2-1 16,10 1 3-16,10-4-5 0,4 4 4 0,8-4-9 15,19 2 5-15,2-4-5 0,0 2 0 16,7 0-11-16,1 0 2 0,-2-4-3 16,5 3-2-16,-4-2 1 0,3 6 2 0,4-2-1 15,-4-1-2-15,-3 6 3 0,3-6-1 16,4 5 3-16,0 2-1 0,-4-1-5 0,-3 1 4 15,7-2-7-15,-8 1-1 0,2-5 0 16,-1 5-3-16,3-5 2 0,0-1 2 16,8 4 2-16,-1-4 2 0,-4 0 1 0,5-4 0 15,-6 3 0-15,-1 1-2 16,3-3-1-16,-3 0-1 0,-5-1 1 0,1 1-3 16,4-2 1-16,-8-1-2 0,8 2-2 15,-2 0-3-15,2-2 1 0,16-5-3 0,-13 4-2 16,12 0-1-16,-12 0 0 0,-3 3 1 15,-1 3-4-15,-3-2-2 0,-3-1 0 16,-1-2 1-16,-16 3 1 0,14 1-6 0,-18 0 3 16,-6-2-7-16,1 4 3 0,-5-1-2 15,1 1 2-15,-10-3 3 0,2 3-6 0,-2 3-1 16,0-3 6-16,-7 0 1 0,-4-3 1 16,1 6-1-16,-4-6 1 0,1 3 5 15,-5 0 6-15,-19 0-3 0,38 0-2 16,-22 0 5-16,-16 0-9 0,27-4 7 0,-14 1-3 15,-13 3-8-15,26-3 7 0,-15 0-8 16,-11 3 9-16,19-2-8 0,-19 2 3 16,18-2-8-16,-18 2-29 0,0 0-41 15,0 0-69-15,0 0-53 0,0 0-88 0,0 0-168 16,-51-8-106-16,15 5-53 0</inkml:trace>
  <inkml:trace contextRef="#ctx0" brushRef="#br0" timeOffset="1765.67">15896 2292 1483 0,'0'-17'-102'0,"6"-1"3"0,2 3 25 0,-5 2 18 16,-3-2-4-16,3 3 34 0,-3-1 12 15,4 1 16-15,-4-1 33 0,0 13 9 16,-4-19 9-16,4 12 1 0,0 7-4 0,-3-13-7 16,3 13 3-16,0 0-12 0,-14-5-2 15,14 5 3-15,0 0-3 0,-30 25 3 0,14-7 3 16,-1 7 13-16,-10 12-1 0,0 2-1 16,5 7 5-16,-8 1 1 0,-4 17-1 15,1 4 2-15,3 3 1 0,3-4 4 0,1 6-4 16,-1-3-4-16,0-2 3 0,3 1 0 15,5 1-5-15,-4-1 3 0,2 5-9 16,5-5 6-16,-1 5-8 0,-2-5 2 16,1-12-1-16,9 4 0 0,-5-4 4 0,1 3-3 15,-1 0-7-15,4 1 1 0,1-3 2 16,2 3-8-16,0-3 4 0,0-2-9 16,4-2 7-16,0-1-6 0,3-14-7 0,0-3 4 15,0-10-3-15,0 2-8 0,3-6 5 16,0-1-5-16,4-4 7 0,-7-2-8 0,3-1-1 15,-3 0-1-15,4-4 0 0,-4-1 1 16,0-9-5-16,0 16 1 0,0-16 5 16,0 12-5-16,0-12-6 0,0 0 4 0,3 10-18 15,-3-10-33-15,0 0-36 16,10 0-47-16,-10 0-58 0,0 0-64 0,0 0-124 16,0 0-78-16,7-21-155 0,-7 21-105 15</inkml:trace>
  <inkml:trace contextRef="#ctx0" brushRef="#br0" timeOffset="2115.87">14976 4153 1743 0,'0'0'-18'0,"0"0"8"0,-27 0 4 15,27 0-3-15,0 0 1 0,-13 4 16 16,13-4 14-16,-3 14 11 0,3-14 5 15,6 24 10-15,4-12 0 0,4 9 3 0,2-7-1 16,4 9 3-16,4-6 2 0,6 1-3 16,0-3 1-16,19 2-4 0,-1-9 6 0,-2-2-4 15,4-6-2-15,23-4-4 0,1-3-5 16,-1-7-5-16,17-4-4 0,-10-10 1 16,0-2-6-16,-23 5-1 0,-4-3 0 0,1 3-6 15,-14-5 0-15,-4 0-5 0,-6 8 6 16,-10 2-3-16,0 1-6 0,-3 2 5 15,-7 5-3-15,0-2-2 0,0 3-5 16,-4 1-10-16,1 3-29 0,-4 2-22 0,-3 5-42 16,0 0-48-16,0 0-36 0,0 0-57 15,0 0-139-15,0 0-195 0,0 0-74 16</inkml:trace>
  <inkml:trace contextRef="#ctx0" brushRef="#br0" timeOffset="18966.93">14993 2313 571 0,'0'0'25'0,"0"0"-3"16,0 0-15-16,-30-13-10 0,30 13 2 0,0 0 13 15,0 0 17-15,-40 20 2 0,20-8 7 16,-10 6-2-16,-13 9 5 0,-4 6 2 15,-13 9-4-15,-7 2 4 0,7 2-2 16,-3 1-2-16,3 2-11 0,0-5-2 16,3-1 6-16,11-11-7 0,8-1-9 0,8-6 10 15,11-6-6-15,2-1-5 0,1-5 1 16,2-1 1-16,4-2 3 0,0-3 0 0,7-4-5 16,3-3 2-16,0 0-3 0,0 0-4 15,0 0 10-15,46-25-12 0,-19 5-1 16,16-13 6-16,14-9-9 0,0-1 6 0,-7-1-4 15,6 1 1-15,4-6-5 0,-16 16 3 16,-1-3-8-16,1 4 2 0,-8 0 4 0,1 1 0 16,-10 12 4-16,-15 2 0 0,-1 9-1 15,-1-3-2-15,-7 5 0 0,-3 6 10 16,0 0-3-16,0 0-5 0,0 0 1 16,-57 21 0-16,30-6-6 0,-6 3 2 15,-7 9 4-15,-2 0-1 0,1 7 0 0,4-2 2 16,1-2-8-16,6-1 7 0,0-4-4 15,6-2 4-15,11-5-4 0,-1-3 4 16,5-4-1-16,-1 0 2 0,7-1-4 0,3-6 9 16,0-4-2-16,0 0-1 0,16 4-4 15,-16-4 2-15,30-12-6 0,-10 3 0 0,0 0 1 16,-3 3-2-16,-1-1 5 0,-2 4-3 16,-8 1-5-16,-6 2 0 0,0 0 3 15,0 0 1-15,0 0-2 0,-20 27 3 16,-3-6-11-16,-10 8 9 0,-8 5-4 15,-5-1 10-15,-1 3-9 0,-10 3 5 0,11-3-13 16,3-1-22-16,3-2-34 0,3-6-65 16,7-2-342-16,14-6 21 0</inkml:trace>
  <inkml:trace contextRef="#ctx0" brushRef="#br0" timeOffset="44153.1">14193 2792 331 0,'0'0'79'15,"0"0"-29"-15,-17-7-19 0,17 7-15 0,0-10-6 16,0 10-3-16,17-18-4 0,7 6 6 16,6-6-6-16,19-7-1 0,5 0 3 15,15-6 5-15,5-1-4 0,-1 3-1 0,11-4-5 16,-5 2 11-16,-2 2-2 0,-4 0-7 15,-16 5 14-15,0 5-15 0,-8 1-4 0,-11 5 4 16,-16 3-4-16,2 1 1 0,-10 2 5 16,-1 1-2-16,-13 6 0 0,0 0-6 15,0 0 2-15,0 0 0 0,-70 10 4 0,4 5 5 16,-2 5-5-16,-22 7 5 0,1-2-3 16,-9 3 5-16,5 0-7 0,7-3 6 0,3 0-4 15,19-8-2-15,7-2 7 16,10-3-9-16,14-3 6 0,7-2-5 15,6 0 5-15,3-5-7 0,4 4 7 0,13-6-6 16,-14 3 5-16,14-3-1 0,0 0-1 16,0 0 2-16,47-25-5 0,-17 8 1 0,3 3-5 15,4-1 9-15,-4 0 0 0,5 2 2 16,-5-1-5-16,0 2-1 0,-3-1 6 16,-7 2-8-16,-6 4 7 0,-1 0 3 0,-2 2-4 15,-14 5-4-15,10-6 6 0,-10 6 4 16,0 0 2-16,-40 15-7 0,0-2 3 15,-20 8-8-15,-6 1 6 0,-2 0-2 16,5-2 3-16,-4-1-1 0,11-1 1 0,13-5-7 16,9-1 10-16,11-1-13 0,2-1 7 15,9-3 6-15,2-3-6 0,10-4 2 16,0 0 1-16,22 11-7 0,5-11 1 0,17-5-14 16,19-2-20-16,7-3-41 0,3-4-158 15,17 0 79-15</inkml:trace>
  <inkml:trace contextRef="#ctx0" brushRef="#br0" timeOffset="46335.18">13230 3239 623 0,'-30'6'-52'16,"16"-6"13"-16,14 0-6 0,0 0 10 0,0 0 3 15,90-32 3-15,0 4 10 0,16-3-8 16,14-3 3-16,34-9 0 0,-1 1 2 0,-6 2 4 15,-30 8 6-15,-3-2-3 0,-5 7-1 16,-6 2-57-16,-5 2 25 0</inkml:trace>
  <inkml:trace contextRef="#ctx0" brushRef="#br0" timeOffset="49418.21">2566 6247 222 0,'-30'3'14'0,"7"0"4"0,0-3 7 15,2-3-5-15,2 6 14 0,2-6 13 0,0 3 4 16,1 0 26-16,-2 0 12 0,18 0-1 15,-25 0-5-15,14 3-3 0,-2-2 4 0,13-1 12 16,-17 13 5-16,7-1 9 16,1-1-10-16,4-1-4 0,-1 1-8 0,3 0-3 15,3 2-4-15,0-13-3 0,14 19 0 16,2-12-1-16,7-3 9 0,20-9-6 16,47-19-2-16,24-8-5 0,46-19-9 0,17-17-8 15,16-2-3-15,7-10-5 0,-7-1-2 16,-3-1-2-16,-16 5-8 0,-14 10-6 15,-10 4-1-15,-20 8 1 0,-34 17-5 0,-16 1-4 16,-7 9-1-16,-16 7-8 0,-17 7 3 16,-10 3-1-16,-10 4-5 0,0 0 0 0,-3 2 2 15,-4-1-5-15,-3 5 4 0,-10 1-2 16,0 0 3-16,0 0-8 0,0 0-12 16,0 0-12-16,0 22-27 0,0-22-24 0,-14 21-28 15,11-9-31-15,0 1-47 16,0-5-40-16,3 3-108 0,3-1-268 0,0-2-94 15</inkml:trace>
  <inkml:trace contextRef="#ctx0" brushRef="#br0" timeOffset="51601.46">1750 12475 1613 0,'-21'9'-123'0,"8"-3"14"0,3-1 12 15,3 0 4-15,7-5 15 0,0 0 2 0,0 0 17 16,0 0 1-16,0 0 5 0,64-16 8 15,-11-10 6-15,28-16-4 0,9 1 5 16,32-22 18-16,6-4 2 0,8-6 4 16,11-2-29-16,0-6-164 0,12-9 71 15</inkml:trace>
  <inkml:trace contextRef="#ctx0" brushRef="#br0" timeOffset="52318.59">22723 12227 661 0,'-11'25'47'15,"-2"-11"-3"-15,13 0 17 0,0-4 14 0,0-5 16 16,0-5-1-16,40-12-4 0,7-16 3 16,40-18-5-16,33-18-14 0,16-11-3 15,18-5-6-15,12-9-5 0,1 3-8 16,6 4-6-16,-9 7-1 0,-7 1-9 16,-21 10 0-16,-2 14-2 0,-41 14-6 0,-20 3 0 15,-16 14-7-15,-17 6-13 0,-10 9-3 16,-13 1 1-16,-4 3-10 0,-10 7-38 0,-3-7-30 15,-13 25-35-15,-7-1-31 0,-17 9-367 16,-13 16-14-16</inkml:trace>
  <inkml:trace contextRef="#ctx0" brushRef="#br0" timeOffset="55768.2">3793 11965 1446 0,'-10'5'-49'15,"10"-5"0"-15,-17 6 5 0,17-6 13 16,0 0 10-16,0 11 10 0,0-11 7 16,17 13 12-16,-1-5 10 0,11 0 18 0,9 6 6 15,21 1 9-15,6-1 12 0,8-1 8 16,5-2 6-16,18 1 6 0,-7-5 0 0,26-1-2 15,11-2-5-15,-1-1 3 0,3-3-1 16,4-3-9-16,3-1 0 0,-2-4-2 16,2-1-5-16,-6 2-2 0,-4 0-4 0,-3-4-1 15,-14 3-7-15,-22 2 6 0,-4-1-3 16,-4 2 4-16,-9-5 7 0,-7 0 4 0,-10 2 3 16,-7-3 22-16,8-3-26 0,-5-7 7 15,1 0 1-15,-11-8-22 16,7-3 4-16,-2-7 2 0,-11-5-6 0,7-12-4 15,-4-5-1-15,-3-3-12 0,-7-5-1 16,-7-6-6-16,-5-7-3 0,-8 3-3 0,-6-10 12 16,-8 3-11-16,2-3-3 0,-8 0-8 15,-3 2 2-15,-13-4 0 0,0 1-6 0,-14 5-3 16,-4 2 8-16,-5 7-6 0,-4-2 2 16,-14 11 5-16,-25-12-15 0,9 22 4 15,-30-3 9-15,-10 2-16 0,19 22 3 16,-38-4-1-16,15 16-6 0,1-1 9 0,-10 11-8 15,3 9 8-15,-7 5-5 0,-3 2 2 0,-33 14-3 16,3 2 1-16,40-2-3 16,-27 9 5-16,40 0 7 0,10 6-16 0,8 4 7 15,6-1-3-15,2 8 0 0,8 8 5 16,6 0-3-16,4 8-6 0,9 8 14 16,5 2 1-16,9 4 0 0,6 7-7 0,-16 34-11 15,4-1 8-15,12 6-4 0,2 2 8 16,22-20 13-16,-5 27-18 0,13-18 3 0,11-5 5 15,8-1-8-15,17-6 10 0,5-4 2 16,19-8-2-16,28 12-11 0,20-10 15 0,-2-24 12 16,39-2-24-16,14-10-6 0,17-8-27 15,5-8-24-15,-19-20-31 0,0-5-43 16,4-7-75-16,-5-6-104 0,-6-7-174 16,-2-9 18-16,-21-2-167 0,-14-4-135 15</inkml:trace>
  <inkml:trace contextRef="#ctx0" brushRef="#br0" timeOffset="60370.63">2743 15202 1299 0,'0'0'114'16,"-3"-15"-55"-16,3 15 24 0,-4-7-8 16,4 7-8-16,0 0-20 0,0 0-5 0,0 0-6 15,-3-14-9-15,3 14-7 0,0 0 10 16,0 0 12-16,0 0 4 0,0 0 7 15,0 0 3-15,46 24 4 0,-29-19 6 0,3 2 0 16,0-4 14-16,17 0 1 0,-1-3 5 16,32-13-3-16,31-8 0 0,4-12-16 15,38-13-4-15,1-12-5 0,9-2-5 16,-1-8-10-16,-3 0 4 0,-8 1-14 16,-2 5 11-16,-10-1-13 0,-37 22 0 0,0-1 0 15,-14 10 15-15,-16 10-15 0,-3-3-4 16,-7 4 2-16,-20 7-4 0,0 2-7 0,-13 5 0 15,-4-2 0-15,0 0-3 0,-3 6-9 16,1-4-37-16,-11 7-26 0,23-8-10 16,-23 8-28-16,23 0-15 0,-23 0-36 0,23 5-40 15,-10 1-35-15,1 1-79 0,-1 2-149 16,1 4-154-16,-8 2-103 0</inkml:trace>
  <inkml:trace contextRef="#ctx0" brushRef="#br0" timeOffset="64437.14">22223 11347 2090 0,'-27'-3'35'0,"10"2"15"16,4-2 18-16,13 3 2 0,-17-3-9 15,17 3-4-15,0 0-3 0,0 0 7 0,-3 14 1 16,3-14 6-16,27 31 11 0,-7-8-4 16,10 6 8-16,3 5-3 0,7-5-9 0,-7 0-8 15,7 3 9-15,-2-3-7 0,-5-7-7 16,-7-5-10-16,0-3 5 0,4-3-8 16,-6 3 7-16,3-7-13 0,-7-3-8 0,3-4-22 15,-9 0-55-15,5-4-46 16,-5-6-65-16,-4-2-87 0,4-5-140 0,-11-7-100 15,-3 5 51-15,0-3-166 0,-7-12-97 16</inkml:trace>
  <inkml:trace contextRef="#ctx0" brushRef="#br0" timeOffset="64854.85">22789 10062 1831 0,'-20'-22'88'0,"10"1"15"0,4 11-3 16,0-2-5-16,-2 5-16 0,8 7-12 0,0 0 12 15,0 0 15-15,0 0 10 0,-16 42-1 16,16-6 5-16,0 3 6 0,3 22-1 0,0 1 5 15,10 15 3-15,1 0-12 0,2 1-4 16,8 3-13-16,-10-5-2 0,5 5-4 0,5-12-4 16,-4 2-3-16,7-10-6 0,-4-5-6 15,0-6-5-15,4-2-2 0,3-6-3 16,-7-2-7-16,4-2-7 0,2-6 0 16,1-5-2-16,-6-10-6 0,3 1-1 15,3-3-2-15,0 1-4 0,-10-7-5 0,3 1 1 16,-3-3-14-16,-3-1-17 0,-4-1-24 15,-3-2-50-15,0 0-71 0,3-3-56 0,-13 0-68 16,0 0-100-16,17-9-169 0,-17 9 18 16,0 0 60-16,0 0-204 0,0 0-166 0</inkml:trace>
  <inkml:trace contextRef="#ctx0" brushRef="#br0" timeOffset="65185.85">22306 11422 2030 0,'-16'-3'54'0,"16"3"-6"15,-17 7 30-15,10 4 26 0,7 2 10 16,0 2-1-16,3 7-3 0,11 3 17 0,2 6-15 16,8 9 0-16,12-3 8 0,7 1-7 15,11-9 5-15,3-4-2 0,26-3 2 16,-10-9-10-16,30-2-1 0,-13-18-9 15,24-1-13-15,3-15-4 0,10-7-10 0,26-15-2 16,-9-3-4-16,-11-4-9 0,-34 2-8 16,-5-2 3-16,-14-11-11 0,-7-2-8 0,-16-6 4 15,-10-4-5-15,-7 6-7 0,-14 3-10 16,-6 16-19-16,-6 6-12 0,-5 9-13 0,-2 6-35 16,-4 10-42-16,-6 5-39 0,0 3-31 15,-4 4-31-15,-6 1-47 0,-4 6-58 16,17 0-162-16,-40 11-36 0,17 2 47 0,3-1-159 15,0 2-120-15</inkml:trace>
  <inkml:trace contextRef="#ctx0" brushRef="#br0" timeOffset="74887.3">22402 18056 1563 0,'0'0'48'0,"11"-4"46"0,-11 4-3 15,0 0 11-15,0 0-3 0,10-7-9 16,-10 7-3-16,0 0-17 16,0 0-5-16,0 0 10 0,9-6 1 0,-9 6 8 15,0 0 14-15,0 0 9 0,30 10 14 16,-12-3-7-16,-6 1 11 0,15 5 2 0,0 2-3 16,16 7-6-16,4-1-12 0,4-4-3 15,-9-2-2-15,15-2-4 0,3-4 5 16,-3-6-3-16,16-6-3 0,8-6 2 0,18-11-6 15,11-16-8-15,33-14-5 16,1-7-9-16,13-11-2 0,-10-1-10 0,3-6 0 0,6-3-4 16,-2 3-5-16,-1 0-4 15,-7 3 2-15,-9 7-6 0,-10 5-2 16,-31 20-6-16,-9 5 2 0,-30 11-2 0,-1-1-4 16,-22 11-2-16,-4 2 0 0,-7 5 0 15,-3-1-7-15,-4-1-3 0,-2 5 5 0,-1 0-7 16,1-4 0-16,-1 3 2 0,-7-3 0 15,-6 8-2-15,17-4-12 0,-17 4-11 16,13-6-14-16,-13 6-25 0,8-7-34 0,-8 7-39 16,0 0-41-16,0 0-48 0,0 0-45 15,0 0-54-15,0 0-102 0,-14-11-162 0,14 11 39 16,0 0 60-16,-20-4-282 0,20 4-244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06:13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4366 6329 899 0,'0'0'-13'0,"0"0"4"0,-20-1 15 16,20 1-5-16,0 0-3 0,0 0-1 16,-13-3-1-16,13 3 11 0,0 0-3 15,0 0 17-15,0 0 1 0,40 28-1 0,-20-20 13 16,10 6 2-16,26 5 3 0,15-2 10 16,25 0 14-16,10-5-8 0,18-5-2 0,19-7-2 15,14-3 6-15,47-9-4 0,-1-3 1 16,-3-5-2-16,-4-8-5 0,-9 3-3 15,3-8-3-15,1-3 8 0,-12-3-6 0,-6-3 2 16,1-2 2-16,-11-2-5 16,-13-4 0-16,-13-1-2 0,-33 2 3 0,-5 2 1 15,-9-7 3-15,-13-4-7 0,-7-2 5 16,-14-5 1-16,-2-5-5 0,-10 2-6 16,-8-7-6-16,1-3-2 0,-11-1-1 0,-6-1 1 15,-6 0-3-15,-8 0 0 0,-3 15-6 16,-6-5-4-16,0 2 2 0,-7-14-5 0,-13 2 0 15,-1 2 4-15,-9 3-1 0,-4 0-9 16,-10 8 3-16,-2-1-4 0,-5 3 6 16,-9 5-4-16,0-1 1 0,-10 7-5 15,2 4 2-15,-2 0-1 0,-1 0 2 16,-9 4 3-16,3 0-7 0,1 0 1 0,-5 6-5 16,4 3-5-16,-11-1 7 0,-2 6 0 15,-7 4-3-15,-10-1-1 0,-6 4 5 0,-4-4-5 16,-10 8-2-16,-1 3 4 0,-5 3 2 15,6 5-4-15,-7 3 8 0,11-1-11 16,-18 11 3-16,8-3 4 0,3 5-3 0,3 5 7 16,7 5-7-16,6 5 6 0,0 5-6 15,6 5 0-15,5 5 1 0,-1 5 0 0,-19 14 2 16,2 12-1-16,8 9 0 0,3 9 2 16,-1 7-4-16,8 10-1 0,9 3 1 15,4 6-3-15,9 5 4 0,18 7-4 16,9 3 0-16,13 6 5 0,31-24-2 15,10 5-8-15,27 26-8 0,12-12-11 0,34-1-15 16,20-8-31-16,27-17-28 0,12-13-55 16,22-7-75-16,8-15-392 0,22-10-125 0</inkml:trace>
  <inkml:trace contextRef="#ctx0" brushRef="#br0" timeOffset="4733.92">3497 13977 1789 0,'-11'-12'-48'0,"8"6"4"16,3 6 8-16,-7-7 8 0,7 7 14 15,0 0-7-15,-6-7 12 0,6 7 18 0,0 0 12 16,0 0 12-16,0 0 7 0,36 20 6 16,-15-15 6-16,8 2 1 0,5 0 15 0,15-7 8 15,25-7-5-15,26-11-1 16,13-17 2-16,37-19-9 0,17-17-9 0,20-6-2 15,9-18 1-15,64-37-9 0,0 3-7 0,-59 35 0 16,-2-3-6-16,-12 6 0 16,-4 4-5-16,-20 12 7 0,-5 8-3 0,-19 9-6 15,-36 16 5-15,-19 7-2 0,-11 5-8 16,-20 10 2-16,-16 8 0 0,-10-1-6 16,-7 5 5-16,0-4-14 0,0 7 4 0,-3 0-1 15,-4 2-12-15,1-1-21 0,-5-2-22 16,-9 6-20-16,24-2-23 0,-24 2-44 0,30-3-61 15,-11 1-83-15,5-2-153 0,3 4-125 16,-1-7-56-16</inkml:trace>
  <inkml:trace contextRef="#ctx0" brushRef="#br0" timeOffset="19785.09">20462 9365 1666 0,'-16'-5'-75'0,"7"-4"26"0,-2 8 31 15,1-5 36-15,10 6 12 0,-14-1 7 16,14 1 4-16,-6-6-5 0,6 6 10 0,0 0 18 16,0 0 7-16,0 0 4 0,0 0 9 15,17 31 8-15,-4-23-5 0,4 9-3 0,2-10 6 16,8 3 5-16,0-2-8 0,9-1 3 15,12-7 4-15,35-6-1 0,30-13-23 16,37-21 7-16,20-8-10 0,20-13 2 16,13-10-19-16,71-40-3 0,-4-7-8 0,16-3 1 15,18 1-6-15,13 3-11 0,-15 9 5 16,-5 5-2-16,-93 31-10 0,-14 5-1 16,-24 17-3-16,-52 14 6 0,-18 4-4 0,-35 14 4 15,-5-4 2-15,-22 12-8 0,-8 0-1 16,-13 5 3-16,-3 5-1 0,-10 0 7 0,0 0-10 15,0 0-2-15,-29 15 2 0,15-5-2 16,-13-1-13-16,4 4-1 0,-3-1-19 16,-1 4-24-16,0 0-30 0,0 2-24 0,4-1-26 15,4-2-31-15,1 2-30 0,1 0-36 16,1-2-42-16,7 0-141 0,-2-4-264 16,1 6-168-16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06:52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 11926 1802 0,'-13'-10'-92'16,"5"6"18"-16,8 4 31 0,-13-11 3 15,13 11 7-15,-9-6 7 0,9 6-3 16,-11-12 22-16,11 12 16 0,-13-11 23 0,13 11 18 16,-6-7-1-16,6 7 5 0,0 0-8 15,-11-7 8-15,11 7-5 0,0 0-4 0,0 0 11 16,0 0 8-16,0 0 2 0,-6 32-2 15,6-21 4-15,6 8-9 0,2-5-3 16,1 3 0-16,4 2-8 0,1-6 3 0,5-1 2 16,5-6 1-16,6-6 10 0,10-4-4 15,34-23 0-15,5-17-8 0,14-10-8 16,24-31-7-16,13-5 11 0,1-7-8 16,2-6-11-16,-10 6 3 0,-6 4-11 15,-8 5-2-15,-11 9 5 0,-25 21-5 0,-10 8 10 16,-9 2-10-16,-8 15-9 0,-13 1 7 15,-6 13-3-15,-7 1 2 0,-4 5-1 16,-2 3-3-16,-1 1-6 0,-2 3-19 0,-5 2-9 16,-6 4-3-16,0 0-15 0,0 0-23 15,24 17-33-15,-21-5-46 0,-6 1-59 0,3 6-77 16,-7 5-191-16,0 2-170 0,1-1-137 16</inkml:trace>
  <inkml:trace contextRef="#ctx0" brushRef="#br0" timeOffset="28034.82">16863 3277 1582 0,'0'0'-142'15,"0"0"23"-15,-17 0 27 0,17 0 26 16,0 0 15-16,0 0 14 0,0 0 7 15,-17 2 15-15,17-2 5 0,0 0 15 0,0 0 25 16,0 0 17-16,0 0 3 16,0 0 11-16,0 0 3 0,0 0 7 0,37 16-3 15,-24-15-1-15,5 3 5 0,4-2-8 16,8 0-5-16,3-2 0 0,18 3 4 0,15-3-8 16,8 3 5-16,-1-3-2 0,14 3-6 15,0-3-4-15,19-3-3 0,11 3 6 16,-11-3-8-16,8 0 1 0,-1 1-3 0,0-4-7 15,1-1-4-15,-7 6 5 0,2-5-3 16,-19 3 0-16,24-5-2 0,-31 7 3 0,24-5-5 16,-23 2-8-16,-2-2 1 0,-1 2-2 15,-2 0 3-15,-5 0-6 0,-1 1 0 16,-7-1 4-16,-9 1-3 0,-10 3-2 16,3-3-1-16,-3 1-1 0,-4-4 10 15,-7 6-6-15,2-4 2 0,-2 4-3 0,1-3 0 16,-4-1 3-16,0 4-2 0,-9-6-3 15,3 6 0-15,-4-2-6 0,0 0 3 0,-6 2 0 16,3-4-6-16,-20 4 0 0,26-1 3 16,-12-2-1-16,-14 3-2 0,19-3 4 15,-19 3-2-15,17 0-5 0,-17 0 6 0,0 0-3 16,21-4-5-16,-21 4-15 0,0 0-12 16,9-3-18-16,-9 3-22 0,0 0-20 15,0 0-18-15,0 0-21 0,0 0-23 16,-50 13-28-16,20-8-21 0,-13 5-480 0,-20 1-174 15</inkml:trace>
  <inkml:trace contextRef="#ctx0" brushRef="#br0" timeOffset="28471.1">16966 3327 1826 0,'-23'-2'-150'15,"10"-2"27"-15,13 4 21 0,-24 0 27 16,24 0 17-16,-17-1 22 0,17 1-4 0,0 0 27 16,0 0 19-16,0 0 19 0,0 0 19 15,60 9 12-15,-13-6 5 0,33-3 0 0,10 0 2 16,33-3 5-16,11 1-10 0,9 0-4 15,0 2 1-15,1-4-4 0,2 0-1 0,1 0-10 16,-10-2 1-16,-1 3-1 0,2-1-4 16,-5 0-7-16,-7 3-4 0,-12-5 4 15,-32 5-8-15,5-2 0 0,-17 0-2 16,-13 3-6-16,-13-3 6 0,-8 3-4 16,-9 0-1-16,0 0 5 0,-8-2-2 0,2 2 1 15,-21 0-5-15,30 0 6 0,-18 0-5 16,-12 0-4-16,21-6 1 0,-21 6-2 0,10-1-9 15,-10 1-11-15,0 0-6 0,0 0-18 16,7-10-13-16,-7 10-12 0,0 0-21 16,0 0-11-16,0 0-20 0,0 0-14 0,0 0-8 15,-24-6-12-15,24 6-368 0,0 0-19 16</inkml:trace>
  <inkml:trace contextRef="#ctx0" brushRef="#br0" timeOffset="36619.48">17036 3514 416 0,'6'6'38'16,"-6"-6"-19"-16,0 0 32 0,0 0-5 16,0 0-3-16,11 7 17 0,-11-7-27 0,0 0 1 15,0 0-2-15,0 0-1 0,0 0 3 16,0 0 2-16,0 12 0 0,0-12-9 15,0 0 11-15,-17 15-9 0,7-6 9 16,-4-2-15-16,-5 8 4 0,-11-4-4 0,-3 6 3 16,-21 5-8-16,4 0-1 0,-6 0 0 15,-1 3 0-15,0-2 2 0,-6-4-2 16,3 5-9-16,-3-5 1 0,-4 2 2 0,4-6 4 16,0 0 1-16,-2-1-3 0,13-1 0 15,-8-1-5-15,16-3 7 0,4-2-1 16,-3-2 0-16,6-2 0 0,0-2 6 0,1 2-3 15,-4-3-6-15,-1 3 5 0,5-6 1 16,-4 3-2-16,-3-4 7 0,-1 4 4 0,1-7-3 16,-1 3 3-16,-2-3 11 15,10 1-8-15,6-2 1 0,-8 2-1 0,13-5 1 16,-2 3-4-16,0 2-1 0,3-5 2 16,4-1-1-16,-3 2 3 0,3-2 0 15,7 2-1-15,-4-5 1 0,1 5 3 0,2-5 0 16,-2 2-7-16,2-2 8 0,8 2-10 15,-4 1 5-15,2-1-5 0,2-2 3 0,6 1-4 16,-6-4-1-16,6 0-2 0,3 0 0 16,-6-1 5-16,6 5-5 0,-3-7 0 15,3 4 0-15,0-1-3 0,-3 6 5 0,3-1-1 16,-3 1 3-16,8-1-3 0,-8 2 5 16,3 3-8-16,-3-3 3 0,0 11-5 15,3-14 7-15,-3 14-6 0,4-13-2 16,-4 13-3-16,3-12 3 0,-3 12-6 0,3-9-3 15,-3 9 7-15,0 0-3 0,0 0-3 16,0-12 0-16,0 12-1 0,0 0-3 0,0 0-10 16,0 0-45-16,0 0-39 0,0 0-58 15,20 18-58-15,-13-11-167 0,-4 1-226 16,0-1-101-16</inkml:trace>
  <inkml:trace contextRef="#ctx0" brushRef="#br0" timeOffset="40436.32">21283 3400 1665 0,'-24'-4'-85'0,"2"0"36"0,4 1 17 0,1 2 24 16,4-5 8-16,13 6 16 0,-17-3 3 15,17 3 8-15,-13-4-3 0,13 4 4 0,0 0 3 16,-16-4 3-16,16 4 4 0,0 0 14 16,0 0 2-16,50-7 5 0,-14 7-5 15,11-4 3-15,26-2-4 0,4 2-4 0,10-4 1 16,16-2 2-16,-16 3-6 0,13-4-2 16,-20 4-11-16,-4 0-2 0,-3-1-3 15,-2 4-2-15,-14-2-2 0,-14 3 0 16,-7-1-5-16,-6 0-5 0,0 3 2 15,-3-2 2-15,-6 0 4 0,1 2 1 0,-8 1 7 16,2-3 0-16,-16 3 0 0,27-3 7 16,-27 3-2-16,14-3 2 0,-14 3-9 0,0 0 0 15,0 0-11-15,0 0 2 0,0 0-4 16,-54-4-5-16,24 4 4 0,-14 2 2 16,-8-2-4-16,-22 2 0 0,1 7 1 0,0-8-10 15,-1 5 9-15,4-5-5 0,-3 5 1 16,6 2-3-16,0-4 2 0,10-1-1 0,11 1 3 15,2 2-4-15,8-1 1 0,3 1-1 16,6-5-3-16,7 2 2 0,0 0-2 16,0 2 6-16,0-3-1 0,3 0-3 15,4 4-6-15,13-6 5 0,-20 7-3 16,20-7 2-16,0 0 6 0,0 0 2 0,33 12 9 16,-6-12-1-16,20 3-8 0,26-8 6 15,8-1 1-15,1-1 4 0,5 3 1 0,-3-4-8 16,-1 1-2-16,-7 0-3 0,-9-2 2 15,-10 5-6-15,-14-1 7 0,-3 2-2 16,-10-1 3-16,0-2-10 0,-3 1 3 0,-4 3-2 16,-3-2 8-16,-4 3-2 15,-2-2-10-15,-1 0 5 0,-13 3-2 0,27-1 1 16,-27 1 1-16,17-6 2 0,-17 6 1 16,16 0-5-16,-16 0 7 0,0 0-7 15,17-3 1-15,-17 3-8 0,0 0-17 0,16-4-18 16,-16 4-32-16,11-4-33 0,-11 4-35 15,7-4-47-15,-7 4-64 0,0 0-102 0,3-4-125 16,-3 4-106-16,0 0-83 0</inkml:trace>
  <inkml:trace contextRef="#ctx0" brushRef="#br0" timeOffset="43253.53">18509 5800 1652 0,'-9'-8'-41'15,"-2"2"28"-15,1-2 13 0,7 0 8 16,-3-2 14-16,3 0 12 0,3-4 2 0,3 0 9 15,3-4 10-15,7 0 5 0,7-3 7 16,7-2 1-16,7-4-3 0,5-2-5 16,5 8-2-16,2-2-1 0,8 6-14 0,-4 2 1 15,-10 5-2-15,-4 0 0 0,-2 6-11 16,-4 3 8-16,0 1-6 0,0 1 0 16,-10 5 1-16,3 5 3 0,-3 1 0 0,-6 5 5 15,-4 4-1-15,-4 5 12 0,-9 2 8 16,-4 7-5-16,-10 13 9 0,-2-3 0 15,-8 2-1-15,0 0 3 0,1 2 5 16,-8-7-20-16,4-1 14 0,7-2-6 0,-4-4 2 16,11-9-13-16,-5-2 1 0,9-6-11 15,1-2 4-15,1-3-7 0,0-1 2 0,3-2-1 16,4-3-9-16,-7 1-1 0,10-8 2 16,-3 13-10-16,3-13 4 0,-7 10 2 15,7-10 1-15,0 0-4 0,10 11 2 16,-10-11 3-16,27 0-16 0,-3-3 14 0,1-5-5 15,19 1 9-15,-1-3-3 0,17-5-6 16,-3-1-5-16,3 4-3 0,0-5-10 16,-6 5-25-16,-15-5-31 0,-2 9-20 0,-4-3-33 15,-3 4-23-15,-6-3-26 0,-4 4-43 16,-4-2-29-16,1 1-51 0,-1 0-101 0,5-4-101 16,-4 3 41-16,-4-3-113 0,3-2-55 15</inkml:trace>
  <inkml:trace contextRef="#ctx0" brushRef="#br0" timeOffset="43752.57">20193 5350 1706 0,'-3'-15'94'16,"-5"5"17"-16,8 0 13 0,0 10 2 15,-3-11-6-15,3 11-9 0,0 0-18 0,-3-9-13 16,3 9-1-16,0 0-4 0,0 0 1 16,0 0 0-16,0 0 3 0,0 0 6 0,-3 41 8 15,3-20 4-15,0 0-3 0,0 5-7 16,-3 2 5-16,-1 5-13 0,4 2-4 16,0 1 2-16,-3 3-12 0,0-3-1 0,-1 3-8 15,4-4-2-15,-4 2-6 0,1-2-7 16,3-6-5-16,0 0-6 0,0-2 2 0,-3 1 2 15,3-6-6-15,0-3 1 16,-3-1-6-16,6 0 4 0,-6-4-2 0,3 0-17 16,0-3-2-16,0 0-22 0,3-1-33 15,-3-10-31-15,0 10-68 0,3-5-57 0,-3-5-55 16,0 0-77-16,0 0-202 0,24-19 36 16,-18 2 53-16,8 1-145 0,-7-9-94 15</inkml:trace>
  <inkml:trace contextRef="#ctx0" brushRef="#br0" timeOffset="44269.14">20729 5142 1675 0,'10'-13'-68'15,"1"1"16"-15,2-1 33 0,4 6 6 16,-1-4-2-16,1 7 3 0,2 0 2 15,5-2 2-15,-4 6 16 0,4 3 1 0,-2-3 12 16,-1 4-1-16,-1 2 3 0,-4 1 5 16,1 5 1-16,3 4 1 0,-6-1 0 0,-5 7-1 15,-2-1 0-15,-4 4 2 0,-3 0-5 16,-3 0-2-16,0 1-2 0,-4 6 1 16,-6-1-5-16,-1-3 1 0,5-1-4 15,2-4 6-15,-4-3-5 0,8-3-8 16,-3-2 0-16,6-2 4 0,-7-1-2 0,7-2 3 15,0-10-5-15,7 13-5 0,-1-8 9 16,-6-5 12-16,24 7 8 0,-7-4 9 0,-17-3 3 16,33 5 11-16,-13-5 7 0,3 2 2 15,-3 3-5-15,3 1 8 0,1 2-7 16,2 1 0-16,-5 3 2 0,-2 1-5 0,-2 3 0 16,-4 5 0-16,4 1-3 0,-7 2 1 15,-4-5-6-15,-1 9-3 0,-10 0 1 0,2-2 10 16,-10 5-6-16,-1-1-5 0,2-3-12 15,-12 10 0-15,-6-1 0 16,6-11-10-16,2-5 6 0,1-5 1 0,-2-4-7 16,-4 0 3-16,1-4-8 0,3-1-7 15,-1-5-18-15,-6 5-24 0,3-6-19 0,0 2-30 16,5-4-37-16,-2 2-42 0,4-2-45 16,-4-3-64-16,5-1-162 0,5 2-13 0,1-1-143 15,-4-5-85-15</inkml:trace>
  <inkml:trace contextRef="#ctx0" brushRef="#br0" timeOffset="47471.9">12883 5457 1759 0,'-10'-4'67'0,"-3"-2"11"0,13 6-4 0,0 0 4 16,-17-2-11-16,17 2 10 0,0 0 13 15,0 0 10-15,-7 16 8 0,7-16 9 0,10 25-1 16,0-7-9-16,-3 0-8 0,13 2 9 15,3 3-9-15,4-3 18 0,16 2-13 0,4-1 10 16,10-9-14-16,13-2-6 0,10-10-11 16,29-10-5-16,11-8-5 0,4-7-1 15,26-12-9-15,-30 5-6 0,-3-6-10 16,-14-2 2-16,-3-3-8 0,-10 3-3 16,-3 1-8-16,-7 1-2 0,-14 5-3 0,-13 5 1 15,-6 3-5-15,-1 0-6 0,-16 7 1 16,-6 7-1-16,0-3-2 0,-4 3-17 0,-4 6-38 15,-2 0-11-15,-1 1-29 0,-7 4-26 16,-6 0-33-16,0 0-29 0,17 11-40 0,-13-4-46 16,-8 4-38-16,1-1-109 0,0 0-100 15,-8 5 42-15,2-5-130 0,2 2-90 16</inkml:trace>
  <inkml:trace contextRef="#ctx0" brushRef="#br0" timeOffset="52672.18">23446 3471 240 0,'-13'-8'97'0,"10"-1"-36"0,3 9 19 0,-7-12-2 15,7 12-32-15,0-13-17 0,0 13 6 16,10-12-15-16,0 8-2 0,13-5 11 0,14 0-9 16,32-1-5-16,32 0 5 0,9-2 0 15,16 3 8-15,8 1-5 0,-1 4-8 16,14 0 5-16,3-2-1 0,0 1-1 0,-1 5 6 15,-8-2-8-15,-5 2 1 0,-16-4-1 16,-26 4-3-16,-11 4-2 0,-13-2 2 0,-17-2-2 16,-13 2-8-16,-10-2 1 15,-6 0 3-15,-7 0 2 0,-17 0-1 0,0 0 1 16,0 0-1-16,0 0-3 0,-57 9-5 16,7-5 3-16,-20 0-6 0,-7 4 4 15,-3-5 10-15,-6 3-12 0,-14 2 5 0,-4 0 0 16,18-5 1-16,-1 4-6 0,3-1-2 15,1-5 7-15,0 5-1 0,3-1-3 0,4-2 3 16,2 0-6-16,4 1 8 0,13-1-14 16,10-2 9-16,-2-1 0 0,12 4 1 15,1-2 5-15,1 0-7 0,13 1 13 0,-2-3-3 16,4 0 6-16,4 3 3 16,16-3 4-16,-21 0 17 0,21 0 6 0,0 0-1 15,0 0 5-15,67 0-9 0,-17-3 4 16,20-2-8-16,3-1-1 0,4 5-5 0,-1 1-1 15,2-6 0-15,-9 2-7 0,-12 4-1 16,-7-6 0-16,-7 4 0 0,1 0-6 16,-7-2 0-16,-15 3-3 0,5 1 3 0,-3-3-4 15,-7 3 5-15,2 0-4 0,-19 0 0 16,27-3-3-16,-27 3 4 0,17 0-5 0,-17 0 2 16,0 0-2-16,0 0 3 0,0 0-10 15,0 13-10-15,0-13-26 0,0 0-24 16,-14 19-29-16,11-8-38 0,6 2-21 0,4-4-336 15,7 7 11-15</inkml:trace>
  <inkml:trace contextRef="#ctx0" brushRef="#br0" timeOffset="54070.25">27413 3460 1283 0,'-27'-15'-118'0,"3"5"16"0,2 0 7 16,1-1 18-16,-2 1 18 0,3 1 28 0,-3-1 25 15,3 0 13-15,0 2 16 0,0 1 5 16,7-1 6-16,-4 1 5 0,10 1-7 0,-7 2-4 16,14 4 12-16,-19-6-11 0,12 2 1 15,7 4-7-15,-16-5-4 0,16 5-3 16,0 0 13-16,0 0 4 0,0 0 0 0,0 0 12 16,0 0 1-16,60 0-6 15,-10 0-2-15,33 0 5 0,40-6-8 0,17 2 1 16,14 1-1-16,45-4-1 0,2 2-7 15,12-5 2-15,10 2-2 0,4-2-2 0,6 6-5 16,4-5-1-16,-4 5-2 0,-10-4 0 16,-13 4-2-16,-9 1 1 0,-41 3 0 15,-4 0-3-15,-12 3-5 0,-14-2 2 0,-13 2 1 16,-32 0-6-16,-11-2-1 0,-17 3 4 16,-14-2-2-16,-10-2-2 0,1 2 10 15,-11-2-4-15,1 0 3 0,-8 0 4 0,-16 0-2 16,27 0 2-16,-27 0-7 0,0 0-2 15,0 0 7-15,0 0-6 0,0 0-2 16,-67 0 2-16,17 0 1 0,-26 0-2 16,-38 0 0-16,-13 0-3 0,-12 6-2 0,-25-6 0 15,-39 4 1-15,-10 2 1 0,-1 1-1 16,-2-5-3-16,-1 4-1 0,0-2-2 16,1 2-2-16,-5 1 3 0,4-5-4 0,5 7 0 15,8-2 0-15,14 2 1 0,34-3 0 16,6-2 3-16,6 3 3 0,8-1-4 0,12 2-3 15,11-4 2-15,26-1 0 0,11 0-2 16,19-2 7-16,17 3 0 0,3-2 0 16,11-2 3-16,-1 2-4 0,10 1-4 0,4 0 5 15,13-3 5-15,-14 3 7 16,14-3-1-16,0 0 9 0,54 8 1 0,19-2 1 16,37-4 1-16,23-2-3 0,27-2-1 15,53 0 0-15,15 2-3 0,5-8 2 16,7 1-4-16,6 1 2 0,7 2-3 0,2-4 0 15,-6 5 0-15,-13 2-1 0,-15-5-5 16,-58 9 2-16,-13-6-4 0,-17 3 4 0,-19 0-3 16,-27 0 0-16,-17 0-1 0,-17 0 0 15,-13 3 8-15,-10-6-6 0,-6 3 4 16,-8 0-3-16,-16 0 2 0,17 0-1 0,-17 0-1 16,0 0-4-16,0 0 5 15,0 0-1-15,-77-3-7 0,40 3 3 0,-3 0 1 16,0 0-1-16,-3 3-10 0,-8-3-17 15,18 6-28-15,-3-5-31 0,6 5-26 0,-4-5-33 16,8 5-31-16,5 2-509 0,8-5-175 16</inkml:trace>
  <inkml:trace contextRef="#ctx0" brushRef="#br0" timeOffset="64190.02">11562 11858 1700 0,'-22'1'111'0,"5"2"-33"16,4 0 12-16,13-3 25 0,-17 1 1 16,17-1-7-16,0 0-15 0,0 0-20 15,0 0-6-15,-20 0-4 0,20 0-9 0,0 0 2 16,0 0 0-16,0 0 9 0,0 0 13 16,0 0-4-16,83-4-2 0,-36 0-3 15,23-7 12-15,7 1-1 0,-1-1-4 16,24 0-14-16,4-3-4 0,-8 5 8 0,1-3-3 15,-18 7-8-15,-1 0 2 0,-2-3-12 16,-6 5-8-16,-10 2 1 0,-10 1-1 16,0 0-2-16,-7 0-3 0,-2 0-13 0,-8-3 2 15,-3 3 1-15,0 3-6 0,-7-3 0 16,0 1-5-16,-2-1 9 0,-5 3-9 0,1 0-7 16,-17-3-19-16,30 2-13 0,-30-2-26 15,16 0-17-15,-16 0-13 0,0 0-18 16,20 0-16-16,-13 0-15 0,-7 0-32 15,0 0-61-15,3-8-48 0,-3 8-70 0,-3-12-122 16,3 12 31-16,-3-13-123 0,-4 4-58 16</inkml:trace>
  <inkml:trace contextRef="#ctx0" brushRef="#br0" timeOffset="64507.09">12573 11490 1569 0,'-30'-14'-36'15,"7"8"23"-15,-1-2 32 0,7 4 16 16,4-3 27-16,-1 3 8 0,5 0 4 0,-1 1-7 15,-1 0 2-15,11 3-8 0,-9-4 2 16,9 4-8-16,0 0-5 0,0 0 6 16,0 0 6-16,0 0 6 0,0 0 0 15,60 17 7-15,-27-8 2 0,21 8-12 0,2 4 5 16,0 0-11-16,9-2 3 0,11 12-7 16,-16-6-4-16,-3 2-3 0,-4 3-7 15,-7-4 11-15,2 10-14 0,-9-1 0 0,-9 1 3 16,-3 1 0-16,-14-6-6 0,-10 2-2 15,0-2 4-15,-9 4-5 0,-7 10 4 16,-7 1-11-16,-7-3 0 0,-6 0 4 0,-4-5-10 16,4-1 2-16,-4-5 1 0,4 0-20 15,-4-3-41-15,11-8-20 0,-4 0-29 0,3 0-32 16,0-2-29-16,4-1-29 0,-7-1-51 16,3-4-76-16,-3 3-131 0,14 1-219 15,-14-5-151-15</inkml:trace>
  <inkml:trace contextRef="#ctx0" brushRef="#br0" timeOffset="83638.19">18329 13330 1887 0,'0'-14'-12'0,"0"14"11"16,0-16 18-16,0 16 18 0,4-20-1 0,2 6 5 15,1 0-3-15,3-4 5 0,7 0 6 16,6-3-2-16,0 3 11 0,17-9-3 16,-7 7 2-16,-6 5-3 0,3 0 0 0,0 2 4 15,-3 3-8-15,3 5 2 0,0-2-3 16,-10 4 0-16,10 3 8 0,-3 3-11 0,-4 2 9 15,0 2 5-15,4 6-12 0,-6-1 11 16,4 6-2-16,-8 2 1 0,4 5 14 0,-5 1 10 16,-10 5 2-16,2 2-17 15,-8 2 17-15,0 0-11 0,0 5-1 0,-11 10-1 16,-2 0 1-16,4 1 5 0,-2-1-12 16,-5 0 0-16,-5-4 6 0,4-3-2 15,4-8-8-15,4-5-7 0,2-5-11 0,0-4 0 16,0 0-1-16,4 0-8 0,0-7 1 15,0-2-6-15,-1 1-1 0,4 2 7 0,4-5-7 16,-1 1 9-16,-3-11 0 0,20 12-1 16,3-8-1-16,7-1 2 0,3-3 5 0,5 0-1 15,8-5-6-15,11-5 2 16,-4 3-8-16,0-7-1 0,-6 6-10 0,-11-3 8 16,4 1-3-16,-13 3-12 0,3-1 4 15,-10 2-5-15,1 5 3 0,1-5-6 16,-5 5 10-16,-4-5-6 0,4 3-1 0,-17 3-1 15,24-4-4-15,-24 4 4 0,16-4-4 16,-16 4-5-16,14-4-24 0,-8 1-21 0,-6 3-23 16,13-1-20-16,-13 1-35 0,14-3-27 15,-14 3-6-15,10-6-22 0,-10 6-32 0,0 0-33 16,16-2-43-16,-16 2-25 0,0 0-53 16,0 0-124-16,0 0 29 0,0 0-158 15,17 5-118-15</inkml:trace>
  <inkml:trace contextRef="#ctx0" brushRef="#br0" timeOffset="89538.5">19993 12972 966 0,'23'-20'45'0,"1"-2"47"16,-2 4-24-16,5 1-1 0,3-1-19 0,0 0-6 15,0 4-17-15,0 2-6 0,0 4 0 16,0 3-7-16,-3-3 12 0,-3 5 8 0,-5 3 2 16,1 3 8-16,4 1-4 0,-11 5 13 15,4 0-5-15,-7 4 7 0,-1 6-1 0,2 2-9 16,-8-3 1-16,4 4 5 0,-1 1-11 15,-6-3-3-15,3-3-1 0,5 1 0 16,-5-3-8-16,0-1 8 0,7 2-8 0,-4-4 2 16,5 1-3-16,-1-4 8 15,7 2 1-15,-7-4-4 0,10 3 8 0,-4-2-1 16,4-1 4-16,4 0 6 0,-5 4-8 16,5 2 5-16,-4 1 3 0,-4 1 12 0,-2 3-7 15,2 4 11-15,5 3 5 0,-15-2 14 16,4 7-3-16,-7-2 13 0,-3 1-1 15,-3 4-13-15,-4 2 6 0,-13 7-3 0,-3-2 0 16,3-2-10-16,-10-4-9 0,3-9 5 16,4-4 0-16,0-1-10 0,-4-4-8 15,-3 1-1-15,7-10 5 0,-4 0-7 0,0-5-16 16,8-2-15-16,-2 0-25 0,1-4-33 16,1-1-36-16,2-1-37 0,4-4-38 15,-1 1-40-15,4 2-58 0,7-6-45 0,3 1-129 16,3-6-40-16,7 0 40 0,7-2-116 15,-1-2-45-15</inkml:trace>
  <inkml:trace contextRef="#ctx0" brushRef="#br0" timeOffset="91373.06">25686 10851 1611 0,'-13'4'42'0,"13"-4"11"15,-20 2 24-15,20-2 25 0,0 0 17 0,0 0 3 16,0 0 6-16,0 0-6 0,0 0 5 16,0 0-17-16,0 0-16 0,0 0-8 15,46-20-8-15,11 9 1 0,9-3 6 16,5 3-20-16,-1 3 15 0,7-1-3 15,-7 0-8-15,-4 2 8 0,1-2-13 0,-14 7 1 0,-3-4-3 16,-3 6-8-16,-4-1 3 16,-6 1-5-16,0 0-11 0,-10 0-2 0,-5 0-1 15,5 0-13-15,-7 0 8 16,1-3-8-16,-21 3-6 0,30 0 4 0,-14 3-4 0,-16-3-9 16,23 1 6-16,-23-1-1 0,16 0 0 15,-16 0 0-15,0 0 5 0,18 6-5 16,-18-6-9-16,0 0-8 0,12 5 7 0,-12-5-9 15,0 0-16-15,0 0-8 16,0 0-27-16,8 7-20 0,-8-7-19 0,0 7-23 0,0-7-21 16,-11 8-15-16,11-8-29 15,-9 13-31-15,-1-9-38 0,-1 4-59 0,-2-2-162 16,-4 4 38-16,-5-1-106 0,-2 0-44 16</inkml:trace>
  <inkml:trace contextRef="#ctx0" brushRef="#br0" timeOffset="94139.18">22566 12887 1577 0,'0'0'6'0,"0"-7"21"0,0 7 15 16,0 0 13-16,0 0 1 0,0-10-1 0,0 10-5 15,0 0-6-15,0 0 1 0,0 0-2 16,0 0 9-16,-53 13 16 0,26-5-1 15,-6 6-3-15,0 3 6 0,-15 2-1 0,5 5-4 16,7-6 7-16,3-4-8 16,-1 4-2-16,4-3 1 0,0 0-5 0,0 2 1 15,0-2-5-15,7-1-4 0,2 0-2 16,-1-3-4-16,2 6-11 0,2-9 1 0,5 1-6 16,-4-1 9-16,4-1 4 0,4 0-4 15,-2-2-1-15,1 1 17 0,10-6-8 16,-16 8 12-16,16-8 4 0,-14 6 5 0,14-6 8 15,0 0 9-15,-13 5 7 0,13-5-7 16,0 0-16-16,0 0 0 0,-17-25-11 16,17 13-8-16,-3-6 4 0,3-2-5 0,0-5-7 15,3-7-6-15,7-4-11 0,7-15 8 0,0 2-3 16,-1-2-4-16,8 2 3 16,-5-1-1-16,5 6-6 0,-4-1-3 0,4 5 0 15,-11 12-5-15,1 9 0 0,-1 1 6 16,-7 3-6-16,0 2-4 0,2 3-3 15,-2 3-3-15,4-1-2 0,-10 8 4 0,20-3-3 16,-20 3 0-16,37 18-3 0,-14 0 5 16,0 7 5-16,7 10-2 0,0 7 9 0,0 6 9 15,-3 2 5-15,3 13 4 0,-3-1 5 16,-7-10 9-16,-1 6-3 0,-5-1 4 0,-1-4 9 16,1-3-10-16,-1 0 0 0,1-3-6 15,-4-9 2-15,-4-8-6 0,0-5-4 16,-6 0 1-16,8-3-6 0,2-2 4 15,-4-5-9-15,-3-2 1 0,1-1 5 16,-1 1-5-16,1-5 9 0,-4-8-9 0,3 14 2 16,-3-14-4-16,0 12 1 0,0-12-3 15,3 7-15-15,-3-7-33 0,0 0-38 0,0 0-43 16,17-1-54-16,-17 1-60 0,10-13-58 16,0 6-75-16,-7-1-95 0,7 1-140 0,0-3 41 15,-3-1-373-15,-1-1-403 0</inkml:trace>
  <inkml:trace contextRef="#ctx0" brushRef="#br0" timeOffset="95424.36">16093 11518 2578 0,'-17'-17'-99'16,"7"3"24"-16,3 3 22 0,4 0 13 0,3-3 20 16,0 6 4-16,7-9 3 0,6 0 13 15,4 1 8-15,13-15 5 0,13 3 5 16,3-1 5-16,5-1 1 0,18-2 3 0,5-4 2 16,-1 5-3-16,5 5-3 0,-15 2 8 15,13-5-9-15,-16 8-4 0,0 4 6 0,-6 1-10 16,-15 3 3-16,-9 2 4 0,-6 4 11 15,-8 2 5-15,-2-1 1 0,-14 6 6 0,0 0-3 16,0 0 5-16,0 0-6 0,-71 43 8 16,25-12-7-16,-11-5 6 0,-12 13-8 15,15-10-2-15,5-1 3 0,-5-3 0 16,10-3-8-16,14-1 3 0,4-6-8 16,9-1-9-16,7-1-5 0,3-1-2 0,11-1-22 15,6 3-31-15,14-7-44 0,12 4-58 16,34-4-62-16,13-4-116 0,41 0-144 0,2-9 34 15,7 2-111-15,11-6-47 0</inkml:trace>
  <inkml:trace contextRef="#ctx0" brushRef="#br0" timeOffset="96005.26">23763 12350 1737 0,'-10'-13'142'0,"3"6"14"16,1 2 6-16,6 5-6 0,-10-9-9 16,10 9-15-16,0 0-23 0,0 0 19 0,0 0-1 15,-4 46 10-15,11-13 18 0,3 17 3 16,3 10-1-16,4 15 10 0,-4 4 5 16,4 3 5-16,-4 4-5 0,4 2 7 15,-7-3-7-15,7-5-1 0,-4-2-1 0,-4-16-13 16,2-2-22-16,2-6-4 0,-2-1-12 15,-2-3-16-15,-6-15-8 0,7-2 8 0,-7-11-28 16,2-2 7-16,-2-5-27 0,0-2-22 16,0-1-29-16,-3-4-27 0,0-3-63 0,0-5-86 15,0 0-80-15,0 0-72 0,16-34-73 16,-11 13-87-16,8-9-143 0,4-1 28 16,-4-12-459-16,-1 10-531 0</inkml:trace>
  <inkml:trace contextRef="#ctx0" brushRef="#br0" timeOffset="96573.38">25359 12375 3100 0,'7'-10'14'16,"-3"-3"33"-16,2 6 7 0,-3-1 14 15,-3 8-2-15,0 0-12 0,4-10-7 0,-4 10-3 16,0 0-4-16,0 0-2 0,-60 25-4 16,23 3-7-16,-6 7 16 0,-4 0 5 15,-10 15 1-15,21-10-4 0,-4 15-10 16,7-10-2-16,12 2-5 0,5 0 3 0,6 2-1 16,6-5 0-16,11 9 8 0,10-6-2 15,13 3-8-15,10 3 10 0,10-3-5 16,7-5-2-16,3-4-2 0,3-2-1 0,-10-10 2 15,-3-1-2-15,-4 0 1 0,-2-3-2 16,-10-6-11-16,-8-3 10 0,-2-4-8 0,-8 1 5 16,-2 2 12-16,-1 0 4 0,-7 2 10 15,-9 2 1-15,-7 2-4 0,-10 4-6 16,-23 10-3-16,-14 8-1 0,-6-6-1 16,6-9-2-16,-20 1-12 0,18-4-21 0,-1-7-25 15,10 2-32-15,2-8-30 0,9-1-37 16,2-4-44-16,7-4-49 0,3-3-58 15,4-3-84-15,7-4-145 0,-5 2-14 0,12-8 38 16,5 1-224-16,1-4-198 0</inkml:trace>
  <inkml:trace contextRef="#ctx0" brushRef="#br0" timeOffset="100656.47">12666 12227 1949 0,'0'0'-108'0,"0"0"29"16,0 0 24-16,-43-15 23 0,43 15 17 15,0 0 11-15,0 0 11 0,-14-3 3 0,14 3 3 16,0 0 3-16,0 0 6 0,27-14 5 16,-4 3 11-16,28-8 2 0,25-9 5 0,17-4 3 15,11-7 0-15,29-12 8 16,24-13-2-16,12-3-8 0,19-1 4 0,-9-3-5 16,1-2-4-16,7-2-2 0,-1 4 0 15,9 7-3-15,-12 3 0 0,-7 4 0 16,-12 7-5-16,-52 21 3 0,-8-2-8 0,-18 6-5 15,-26 10 0-15,-6-4-5 0,-21 9-1 16,-3 2 10-16,-3 2-8 0,-10-1 3 0,-4 6-1 16,-13 1-4-16,13-3 0 0,-13 3-1 15,0 0-1-15,0 0 2 0,0 0-2 0,0 0-1 16,0 0-11-16,-40 25-13 0,34-21-11 16,-4 3-26-16,7 4-22 0,-8-4-9 15,8 0-35-15,3 7-18 0,0-7-25 0,0 5-23 16,6-2-489-16,5-3-165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09:00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4629 3521 204 0,'-10'4'75'0,"10"-4"7"16,0 0-2-16,-17 2-5 0,17-2-10 16,-13 0 6-16,13 0 7 0,0 0-6 0,-12 0 4 15,12 0-8-15,0 0-11 0,0 0-7 16,-14 2-4-16,14-2 2 0,0 0-7 0,0 0-3 16,0 0 10-16,0 0 0 0,39 0 2 15,-12-2 5-15,6-4-3 0,31-1 5 16,-11 3-4-16,14-6-4 0,7-1-2 15,-1 4-2-15,1-4-6 0,-8 4-7 16,1-3 0-16,-11 6-2 0,-9-1-7 0,-3-2-3 16,-5 1-1-16,-2 3-3 0,-7-1 1 15,-3 0-2-15,-7 3 6 0,-1 1 1 0,-2-3 6 16,0 3-4-16,-4-3-6 0,0 3 9 16,-13 0-1-16,21-1-5 0,-21 1 1 0,16 0 3 15,-16 0-7-15,14-3 0 16,-14 3 1-16,0 0 3 0,13 0-5 15,-13 0 0-15,0 0 5 0,0 0-9 0,0 0 3 16,0 0-5-16,0 0 1 0,0 0 1 16,0 0-6-16,0 0-4 0,-47 3-5 0,30-2-7 15,-13 2-21-15,0 1-26 0,-9 4-19 16,2 1-36-16,-7-2-8 0,-16 5-22 0,-3 2-7 16,3 0-21-16,0 1-360 0,-4-2-33 15</inkml:trace>
  <inkml:trace contextRef="#ctx0" brushRef="#br0" timeOffset="285.2">4473 3652 1472 0,'0'0'-53'16,"0"0"21"-16,0 0 22 0,-24 0 12 0,24 0 6 16,0 0 14-16,0 0 9 0,0 0-4 15,0 0 0-15,0 0 5 0,0 0 8 0,0 0 11 16,0 0 7-16,60-14-1 0,-19 5 0 15,5 1 1-15,25-3 2 0,18-7-7 16,11 1-2-16,3-4-2 0,0 2-8 0,8-2-5 16,-1 3-2-16,0 1 2 0,-3 2-7 15,-4 1-5-15,-10-1-3 0,-23 5-3 16,-4 2 0-16,-18 4-3 0,-9-2 1 0,-9 3-3 16,-6 1-1-16,-4 2-3 0,-4-2-2 15,-2-2 1-15,-14 4-8 0,20 0-20 16,-20 0-33-16,0 0-41 0,14 8-43 15,-14-8-42-15,0 0-472 0,0 0-148 0</inkml:trace>
  <inkml:trace contextRef="#ctx0" brushRef="#br0" timeOffset="-136846.72">9690 3525 1667 0,'0'0'6'0,"0"0"24"16,-24 2 14-16,24-2 8 0,0 0-9 16,0 0 2-16,0 0-2 0,0 0 2 0,0 0-1 15,0 0-5-15,0 0 4 0,46-25-5 16,-19 18-4-16,3 1 1 0,7-1-6 15,7 0-7-15,-5-1 1 0,5 4-4 0,-1-5-1 16,3 5 0-16,-5-4 4 16,2 1-6-16,-7 1-4 0,-2 2 4 0,0 0-6 15,-5 3-3-15,-5-2-10 0,-1 0-15 16,-6 2-10-16,-1 1-14 0,2-3-14 0,-6 3-18 16,-12 0-13-16,24 3-14 0,-24-3-23 15,16 1-13-15,-8 2-30 0,-8-3-372 16,0 0-41-16</inkml:trace>
  <inkml:trace contextRef="#ctx0" brushRef="#br0" timeOffset="-136563.31">9913 3450 1538 0,'-17'0'-19'0,"7"2"19"15,0 3 13-15,10-5 12 0,-13 3 2 0,13-3 7 16,-7 3-6-16,7-3 13 0,0 0 17 16,0 0 15-16,0 0-1 0,0 0 6 15,0 0 5-15,47 4-3 0,-21-7-3 0,4-1-11 16,8-2-7-16,-2 2 6 0,10-4-11 16,-2 1-8-16,-1-1-2 0,4 1-8 0,-7 1 2 15,0-1-27-15,-7 2-26 16,-3 3-34-16,-7-2-28 0,1 4-35 0,-5-1-32 15,-1-2-25-15,-6 3-23 0,-1-3-444 0,-11 3-133 16</inkml:trace>
  <inkml:trace contextRef="#ctx0" brushRef="#br0" timeOffset="-124367.78">14119 2613 611 0,'-16'1'39'0,"-1"2"14"0,1-3-22 16,-5 3 13-16,21-3-1 0,-27 1-14 15,15 3-7-15,12-4-14 0,-24 2 3 0,24-2 8 16,-16 2-3-16,16-2 1 15,0 0-5-15,-8 9 11 0,8-9 8 0,0 0 5 16,38 12-1-16,-8-12-4 0,3 2 1 16,20-2-5-16,18 0 7 0,1-2-1 15,12-3-6-15,22 2 2 0,-16-1-2 0,18-2-6 16,-29 1-6-16,5-1 5 0,-8 5-4 16,-9-5 3-16,-8 5-9 0,-12-2-3 15,-10 3 10-15,-1 0-5 0,-9 0-5 0,-3 0 9 16,-7 0-2-16,-17 0-1 0,16 4 0 15,-16-4 2-15,0 0-8 0,0 0 5 16,-60 15-3-16,27-6 6 0,-7-2-3 0,-4-2 1 16,4 2-2-16,7-4-3 0,6 1 0 15,4-1 5-15,0 0-7 0,6-3 0 16,0 0-25-16,17 0-32 0,-23 0-24 16,23 0-37-16,0 0-27 0,-10-3-290 0,10 3 63 15</inkml:trace>
  <inkml:trace contextRef="#ctx0" brushRef="#br0" timeOffset="-123827.58">14313 1750 1188 0,'0'0'-47'0,"16"-11"9"0,-5 7 9 0,-5-6 23 15,1-1 5-15,-1-1 12 0,5-1 1 0,-5 1 22 16,1-5-5-16,-1-4-4 15,-6 2 12-15,3-5-12 0,-6-2 2 0,0-2 4 16,-10-18-7-16,-4 2-1 0,-10 2 1 16,-6-4-4-16,-24-5-1 0,-6 2-8 15,-10-1-3-15,-14 6 6 0,-13 6-7 0,-7 1 1 16,-2 5-3-16,-48-1 0 0,27 10-1 16,3 5 2-16,-6 6 1 0,-11 6-4 15,5 5-3-15,-12 2 8 0,5 10-6 0,-35 7-2 16,9 3 3-16,45 4 10 0,7 4 3 15,6 1-7-15,18 3 7 0,-1 6-3 16,14 1-3-16,10 6 2 0,6 1 3 16,7 3 1-16,13 3-5 0,7-14 0 0,10 4-2 15,7 0 1-15,-1-1 5 0,5-5-1 16,8-2-1-16,8-7-3 0,-4-3 3 16,11-5-2-16,-8-3-4 0,11 4 0 0,-4-7 0 15,5 1 2-15,-2-2-11 0,1-5-14 16,-4 0-11-16,-3-8-39 0,17 11-28 0,-17-11-36 15,13 3-357-15,-13-3 7 16</inkml:trace>
  <inkml:trace contextRef="#ctx0" brushRef="#br0" timeOffset="-123479.59">11183 1467 1364 0,'0'0'-60'0,"-13"-7"17"16,13 7 13-16,-27-5 19 0,10 5 15 0,17 0-3 16,0 0 1-16,-33 9 6 0,20 2 3 15,2 2 9-15,1 1 10 0,1 5-2 16,-2 6 0-16,1 6-3 0,10-3 3 0,0-1 0 16,4 1-5-16,-1 0 0 0,0-3 0 15,8 4 1-15,5 0-4 0,-2 0 3 0,5-8-7 16,5 0-2-16,6-3 11 15,3-7-6-15,3 0-5 0,8-5 8 0,6-6-6 16,17-6-1-16,6-5 8 16,8 0-9-16,-5-3-5 0,-7-2 4 0,2-1-7 15,-8 0 4-15,-10 6-172 0,-12-3 182 0,-8 7-17 16,-6 3-8-16,-11-1-15 0,1 0-14 16,-4 1-33-16,-13 4-10 0,0 0-10 15,0 0-14-15,17 14-16 0,-17-14-270 0,0 0 100 16</inkml:trace>
  <inkml:trace contextRef="#ctx0" brushRef="#br0" timeOffset="-114911.13">4813 6375 1079 0,'0'0'-62'0,"-4"-10"7"15,4 10 5-15,14-11 10 0,-1 7-7 16,0-4 19-16,7 2 2 0,-3 2-7 16,3 0 7-16,3 1 7 0,1 0-7 15,-5 6 11-15,5 0-4 0,-4 1 2 16,1 8 2-16,-2 4 4 0,11 16 19 0,-6 8 9 16,-4 6 1-16,-7 8 9 0,7 17-2 15,-10 5 10-15,3 5-10 0,-6 6 14 16,0-2-10-16,-1 5 1 0,4-2 6 0,0-4-2 15,3-3 3-15,1 1 2 0,2-3 0 16,5 0-10-16,6-2 11 0,-5-8-14 0,2 2-1 16,6-9-2-16,-3-12 4 0,-1-1-9 15,1-6 6-15,0 1-9 0,3-6-1 16,-4-6 4-16,-3-6-6 0,1-2-2 16,-4-5 2-16,0-3-3 0,-3-1 1 0,2-4-2 15,-2 3 3-15,-1-7-2 0,-2-3 3 0,-1 3 1 16,1-7-5-16,-14 0 6 15,27-8-8-15,-11-1-6 0,-2-7-9 0,-1-1 0 16,-4-7-15-16,5 2 15 0,-7 0-7 16,-1-3-1-16,1 0-3 0,-3 1 9 0,-4 5-4 15,3 5 13-15,0-2 7 0,-3 4-4 16,0 0-3-16,0 3-1 0,0 9-1 16,0 0 3-16,0 0-1 0,0 0 4 0,0 0 3 15,7 33 11-15,-4-10 2 16,0 12-5-16,0 2 12 0,8 17 2 0,-1 6 3 15,3 16 2-15,1 9 4 0,2 0 2 16,1 8-2-16,-1 0-3 0,4-4 0 0,-3-2 0 16,0-1-2-16,3-4-5 0,0-1 5 15,-4-12-1-15,-3-6-2 0,1-13 2 16,-1 0-11-16,-2-13-1 0,-5-5 3 0,-3-4-1 16,1-3 3-16,-4 0-3 0,0 0-1 15,-7 3-3-15,-2-2 2 0,-12 16-3 0,-2-3-3 16,-7 4 0-16,-7-3-2 0,-13 10-4 15,4-3 0-15,2-8-2 0,7 0-7 16,1-7-18-16,2-3-20 0,8-4-26 0,5-8-26 16,5-9-11-16,7 3-19 15,-5-5-25-15,7-6-354 0,7 0-7 0</inkml:trace>
  <inkml:trace contextRef="#ctx0" brushRef="#br0" timeOffset="-111527.22">2322 10384 1364 0,'-22'-8'-98'0,"11"1"17"0,11 7 22 16,-13-14 6-16,7 3 14 0,3 1 14 16,-5-6 18-16,2-1 10 0,-1 3-1 15,4-4 7-15,0 6 14 0,3-2 14 0,-3 3-5 16,3-2-11-16,3 3 4 0,-3 10 9 15,9-16 1-15,1 7 19 0,7 1 0 16,4 1 4-16,4 3 0 0,16-2 7 0,-1-2 2 16,7 4 3-16,19 0 10 0,7-7 11 15,0 4-10-15,1-3-9 0,-4-4-8 0,7 3 6 16,9-10-6 0,1-4-8-16,3-4 1 0,3-10-9 0,7-3-5 0,1-2-4 15,22-20-3-15,4-7-9 0,-10 1 4 16,2 3-2-16,-32 9-4 0,-1 5-4 15,-13 11-3-15,-5 2-2 0,-22 15 3 0,-13 1-17 16,-6 10-17-16,-7 3-10 0,-7 10-11 16,1-2-8-16,-14 3-25 0,0 0-24 15,13 18-38-15,-13-8-42 0,3 5-40 0,1-4-413 16,-1 0-123-16</inkml:trace>
  <inkml:trace contextRef="#ctx0" brushRef="#br0" timeOffset="-103562">14123 3488 1678 0,'-4'-9'-137'15,"4"9"15"-15,-10-9 20 0,4 3 14 16,6 6 12-16,-7-10 19 0,7 10 21 0,-10-9 4 16,10 9 13-16,-13-6 2 15,13 6-3-15,-13-4 8 0,13 4-1 0,0 0 13 16,-27-3-10-16,27 3 3 0,0 0 14 15,-20 3-21-15,20-3 8 0,0 0 10 16,0 0 16-16,0 0-7 0,0 0 11 0,0 0 2 16,60 7 4-16,-14-11-7 0,22-7-3 15,11 1-4-15,21-3 13 0,0 1-11 0,10-1-4 16,4 1 10-16,-12-1-16 0,2 1 8 16,-21 5-6-16,-3 1 1 0,-10 2-2 15,-10 0-6-15,-9 3 7 0,-12 1-4 0,-2 0-2 16,-7 1 2-16,0-1-2 0,-13 0-6 15,2 0 15-15,-2 0-5 0,-4 4-1 0,1-4 3 16,-14 0-1-16,16 0-6 0,-16 0 1 16,0 0 1-16,0 0 1 0,0 0 0 15,0 0-2-15,0 0 0 0,0 0 0 16,-49-8 3-16,25 8-7 0,-6-3 7 16,-6 6 2-16,-8 0-1 0,-5-3-9 0,-25 1 4 15,-2 5-3-15,-5 2 7 0,5-1-8 16,-1-3 3-16,-3 4-5 0,3-2 6 0,4 1 2 15,4-3-5-15,1 2 3 16,15-1-7-16,3 1 7 0,7-2-3 0,10-1-4 16,0-2 3-16,3 3-6 0,6-2 9 0,0 0-6 15,8 1-3-15,2 0 9 0,14-3-4 16,-20 4-4-16,20-4-3 0,0 0 4 16,0 11 12-16,0-11-3 0,0 0-8 15,41 7 5-15,-19-4-3 0,5-3-1 0,3 0 4 16,8 3 3-16,-2-3-8 0,10 0 3 15,8 0-3-15,-8-3 4 0,28 0 0 0,-4-2 2 16,-17 3 1-16,1-2-6 0,-8 3 3 16,-9 1-2-16,-1-3-1 0,-9 0 6 15,-4 3-8-15,1 0 12 0,-8-1 2 0,-16 1 0 16,17 0-3-16,-17 0 3 0,0 0-3 16,0 0 4-16,0 0-9 0,-47 8 8 0,28-2-6 15,-8 2-2-15,0-1 6 0,-3 3-9 16,3-2-31-16,0 2-6 0,8-3-37 15,-1 4-25-15,-1-3-15 0,5 0-244 16,10 2 127-16</inkml:trace>
  <inkml:trace contextRef="#ctx0" brushRef="#br0" timeOffset="-91511.01">21086 3767 238 0,'0'0'19'0,"0"0"-2"0,0 0 9 15,-17-4-11-15,17 4 3 0,0 0 0 0,0 0-2 16,0 0-7-16,0 0 10 0,0 0 1 16,0 0 1-16,0 0-5 0,30-21-2 0,-30 21 6 15,24-4 0-15,-8 4 9 16,1-3-6-16,7 0-6 0,-5 0 9 0,8 3-1 15,3 0 0-15,3-2 4 0,0-4 1 16,8 6 7-16,5 0 4 0,8-1-11 16,12-5 6-16,-6 5-8 0,10-2 0 0,-10 0 1 15,-9 3-5-15,2 0 0 0,-7 0-1 16,8-3-3-16,-5 3-1 0,-1 0 1 0,-9 0-8 16,8 3 2-16,-10 0-2 0,-1 0-3 15,1-3 3-15,3 1-2 0,-3-1 6 16,9 3 8-16,-2-3-8 0,-4 0 6 0,7 3-6 15,-1 2 12-15,1-3-6 0,6 0-3 16,14 4 5-16,0-2-5 0,-15 2-1 0,-1-5-7 16,-4 5 8-16,16 2-1 15,-13-4 0-15,-6 2-2 0,-2-1-2 16,1-1 1-16,1-1-6 0,2 3 8 0,2-5-4 16,-2 5 3-16,4-6-3 0,0 1 0 15,3-1 1-15,1 0-1 0,20 0 1 0,-1 0 0 16,-13 0-3-16,13 0 1 0,-13 0-2 15,-7 0 0-15,-2 0 0 0,1 0-2 16,-1 0 0-16,2 0-1 0,0 0 5 0,0 4-9 16,-2-4 2-16,-2 0-2 0,2-4 2 15,-1 4 0-15,-1 4 0 0,-2-8 0 0,3 3 2 16,3 2-3-16,1-2 7 0,16 1-5 16,-17 0-2-16,-3 0-5 0,0-3 1 15,0 3 9-15,-10-3-8 0,0 6-1 16,1-3 2-16,-5-3-1 0,-6 6 2 15,-3-3-1-15,-5 0 7 0,2 3 4 0,0-6 4 16,-8 6 6-16,-16-3 4 0,33-3 1 16,-19 3 3-16,-14 0 2 0,23 0-1 0,-23 0-4 15,17-3-3-15,-17 3-4 0,17 0 2 16,-17 0-4-16,0 0-2 0,19-4-4 16,-19 4 3-16,0 0-3 0,14-3-4 0,-14 3 0 15,0 0 4-15,13-5 0 16,-13 5-8-16,0 0 0 0,17-6 1 0,-17 6 1 15,0 0-3-15,0 0-2 0,13-4-5 16,-13 4-13-16,0 0-16 0,0 0-17 0,0 0-17 16,14-4-25-16,-14 4-37 0,0 0-18 15,0 0-18-15,0 0-361 0,0 0-29 16</inkml:trace>
  <inkml:trace contextRef="#ctx0" brushRef="#br0" timeOffset="-88874.56">2529 15240 1432 0,'27'-10'-87'0,"-27"10"17"16,0 0 24-16,0 0 7 0,3-10 20 15,-3 10 5-15,0 0 1 0,4-11 1 16,-4 11 9-16,0 0 8 0,0 0-8 0,6-10 9 16,-6 10-1-16,0 0 7 0,0 0-1 15,0 0 14-15,11-4 11 0,-11 4-1 16,0 0 10-16,0 0 3 0,0 0 2 0,30 13 1 16,-24-6 12-16,4 1 0 0,4 2 0 15,2 2-1-15,-2 1-1 0,5-1-7 0,-2 1-4 16,7-1 1-16,-2-2 8 15,2 0-7-15,6-5 3 0,7-2 1 16,-1-3-7-16,8-8-6 0,16-8 4 0,6 0-4 16,18-12-8-16,3-4 5 0,2-8-3 15,4-6-1-15,27-25-4 0,-3 2-2 0,-3-4-2 16,-8-6-3-16,1 4 5 0,-27 14-2 16,0 1 1-16,-7 6-3 0,-5 6 3 15,-9 6-3-15,-19 11-10 0,-10 12 3 0,-6 1 8 16,-8 5 0-16,-6 4-2 0,0 2 0 15,0-2 0-15,-10 9-9 0,13-4 6 16,-13 4-4-16,0 0-4 0,0 0-4 0,20 13 0 16,-20-13 0-16,10 14-10 15,-6-6-14-15,0-1-23 0,2 3-33 0,0 1-30 16,1-4-44-16,-4 2-43 0,8 0-47 16,-8-1-117-16,-3-8-290 0,10 11-138 15</inkml:trace>
  <inkml:trace contextRef="#ctx0" brushRef="#br0" timeOffset="-40391.21">17023 4278 1525 0,'-30'4'-95'0,"6"-1"26"16,4-2 14-16,4 3 18 0,-1-2 9 16,1 1 18-16,16-3 12 0,-27 1 16 15,13 3 0-15,14-4 5 0,-19 3 5 0,19-3 16 16,-21 4 3-16,21-4 9 0,-16 4 4 15,16-4 2-15,-14 9 1 0,14-9 4 0,-3 9 8 16,3-9 2-16,0 11 5 0,0-11-9 16,0 0-1-16,17 17 6 0,-1-13 17 15,14 2-2-15,7-2-2 0,7 0-6 0,19 0-3 16,13-4 0-16,11 0-9 16,3-1 1-16,24-2-15 0,6-1 2 0,-4-2 0 0,7 1-11 15,-3 2-3-15,-9 0-9 16,-2-1 2-16,-2-1 0 0,-20 2-10 0,-11 1 0 15,-2-2-3-15,-1 3-4 0,-16 1 0 16,13-3 7-16,-20 0-8 0,-4 3 13 16,-6 0-3-16,-3-1 0 0,3 1-10 15,0-3 11-15,-10-1-3 0,3 4-8 0,0-1 5 16,-3-2 2-16,-3 3-4 0,3-2-12 0,-6-2 8 16,3 3-7-16,-1 1 5 15,-3-3-9-15,1 3-4 0,-1-3 1 0,10 2 3 16,-6-2 7-16,0-1-1 0,3 3 5 15,0-2 1-15,3-3-6 0,4 5 5 0,-1-5-12 16,1 5 7-16,-4-6 1 0,1 6-2 16,3-2-1-16,-7 1-6 0,-8-2 3 15,5 3 2-15,-10-2-5 0,7 0 3 0,-5 3 5 16,-19 0-11-16,30 0 0 0,-30 0-13 16,17-1 11-16,-17 1 2 0,20-3 2 0,-20 3 7 15,17-4 1-15,-17 4-7 0,0 0 8 16,17-1 2-16,-17 1-12 0,0 0 5 15,13-5 4-15,-13 5-7 0,0 0-11 0,0 0-2 16,0 0-26-16,0 0-29 0,0 0-30 16,0 0-37-16,0 0-39 0,0 0-40 15,-54 6-48-15,41-2-48 0,7-1-85 16,-8-2-103-16,1 2 40 0,-1 0-104 0,1-2-55 16</inkml:trace>
  <inkml:trace contextRef="#ctx0" brushRef="#br0" timeOffset="-39474.62">20383 4400 1541 0,'-20'-5'-52'16,"4"2"32"-16,5-3 32 0,11 6 22 0,-20-4 14 15,20 4 1-15,-10-3-6 0,10 3-3 16,0 0 5-16,0 0 9 0,0 0 2 16,0 0 10-16,0 0 7 0,0 0 6 15,0 0 12-15,0 0 6 0,47 25 0 0,-17-19 4 16,6 1-10-16,28 4 1 0,5-3-1 15,9-2-6-15,21 5-16 0,4-4-1 16,11 0 0-16,0-2-12 0,9-2-3 16,0 1-3-16,4-4-17 0,-1 6 12 0,-2-6-9 15,-11 1-1-15,-3 5-10 0,-27-6 0 0,4 3 3 16,-14-3-3-16,-13 0-6 0,-13 0 6 16,-10 0-8-16,-4 0 11 0,-3 0 0 15,-3 0 7-15,-3 0 0 0,-5 0-10 16,1 0-6-16,-20 0 5 0,34 0-3 15,-34 0-4-15,23-3 7 0,-23 3-14 0,19 0 8 16,-19 0 5-16,21-2-12 0,-21 2-4 16,0 0 3-16,23 0 2 0,-23 0 4 0,0 0 2 15,17 0-12-15,-17 0 1 0,0 0 3 16,0 0-2-16,0 0-17 0,13-5-15 16,-13 5-35-16,0 0-38 0,0 0-55 0,0 0-46 15,0 0-59-15,0 0-50 0,0 0-158 16,-30-13-21-16,20 11-143 0,-3-1-126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14:52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2003 2527 799 0,'-10'-6'135'16,"4"-1"-76"-16,6 7 19 0,-11-12 2 16,11 12-16-16,-6-7-8 0,6 7 2 15,-4-10 3-15,4 10 2 0,0 0 2 0,-3-14 2 16,3 14-3-16,0 0-8 16,0 0-4-16,0 0-2 0,0 0-7 0,0 0 4 15,0 0 8-15,0 0 5 0,0 0-3 16,0 0 1-16,0 0-5 0,0 0 0 15,19 31 4-15,-11-26 2 0,2 2-1 0,2-1 11 16,9-1 4-16,-1-3 4 0,3 0 9 16,10-6-4-16,11-4 2 0,16-13 0 0,24-8-5 15,9-11 13-15,10-5-20 0,30-12 2 16,-2-8-1-16,-9 1-15 0,1 6 2 16,-22 9 2-16,-4 6-14 0,-7-1-6 15,-7 6-3-15,-16 4 1 0,-10 9 2 16,-8 5-15-16,-13 5 2 0,-9 2 5 0,-6 2 0 0,-1 4 1 15,-4 0 1-15,1 0 2 16,-4-1-4-16,-3 4-4 0,0-2-8 0,0 1-12 16,-10 5 11-16,13-10-4 0,-13 10 3 15,8-7-6-15,-8 7-14 0,9-5-22 16,-9 5-25-16,10-9-28 0,-4 8-32 0,-6 1-38 16,8-6-42-16,-8 6-40 0,0 0-42 15,0 0-53-15,0 0-157 0,0 0 16 16,-24 18-150-16,15-12-111 0</inkml:trace>
  <inkml:trace contextRef="#ctx0" brushRef="#br0" timeOffset="33434.25">1686 11207 1917 0,'-6'-17'-29'15,"-5"3"17"-15,8 3 20 0,0 3 3 0,3 8 2 16,-10-13 3-16,10 13-7 16,-3-7 1-16,3 7 4 0,0 0 37 0,0 0 15 15,30 0-2-15,-30 0 3 0,43 7 17 16,-13-4-4-16,0 0 22 0,10-6-5 15,7-1-3-15,23-13 4 0,16-8-16 0,4-7-7 16,4-7-3-16,9-9-4 0,34-15-14 16,-7-5-2-16,3 1 0 0,-10 2-6 0,-26 15 0 15,-7-1-10-15,-7 1-5 0,-10-3-5 16,-6 6-2-16,-7-2 1 0,-16 14 2 16,-1 2 3-16,-10 1-4 0,-6 10-9 0,-7 1 2 15,-4 13-5-15,-2-9-9 16,-1 9 1-16,-2-3-1 0,-5 4-8 0,1 1-12 15,-7 6-23-15,0 0-22 0,0 0-33 0,0 0-32 16,0 0-35-16,0 0-34 16,6 25-43-16,-9-18-76 0,0 4-135 0,3-4-203 15,-4 4-146-15</inkml:trace>
  <inkml:trace contextRef="#ctx0" brushRef="#br0" timeOffset="43452.02">2103 18192 1652 0,'-4'-11'16'0,"4"11"17"0,-6-14 14 0,6 14 15 16,-7-7 12-16,7 7-1 0,-6-8-4 16,6 8-7-16,0 0 5 0,0 0-24 15,-7-10 1-15,7 10 0 0,0 0 0 0,0 0 6 16,0 0-5-16,0 0-4 16,0 0 6-16,0 0-1 0,0 0-9 0,0 0 9 15,43 7-9-15,-43-7 4 0,0 0-4 16,34 3 3-16,-18-3-2 0,4 0-2 15,1 0-2-15,4 0 1 0,-1-3 10 0,6 2-14 16,11-5 2-16,-5-6 8 0,24-8-12 16,7-16 3-16,12-3-2 0,5-11-7 15,-4-5-9-15,3-1 6 0,-6 2 1 0,-14 7-11 16,-3-2-1-16,-14 17 8 0,-8 4 5 16,-8 6-3-16,-11 4-12 0,-2 6 5 15,-7 2 0-15,0 0 9 0,0 3-18 0,-10 7-7 16,10-8 5-16,-10 8-24 15,0 0-14-15,0 0-16 0,0 0-19 0,0 0-9 16,-27 37-26-16,21-24-15 0,-1 2-21 16,1-2-19-16,2-4-31 0,0 1-44 15,1 1-77-15,0-1-313 0,0 0-126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06:56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2086 9225 2148 0,'-13'-13'-52'15,"3"6"12"-15,3-1 2 0,-3 4 1 0,10 4 12 16,-10-8-8-16,10 8-1 0,0 0 9 15,-6-10 5-15,6 10-4 0,0 0 8 0,0 0 3 16,0 0-7-16,0 0-15 16,0 0-4-16,0 0-1 0,0 0 1 15,0 0-16-15,0 0-13 0,0 0-38 0,0 0-367 16,0 0 21-16</inkml:trace>
  <inkml:trace contextRef="#ctx0" brushRef="#br0" timeOffset="-177831.95">17069 9843 1978 0,'-16'-3'-48'16,"16"3"13"-16,-6-5 19 0,6 5 17 15,0 0 18-15,0 0 17 0,6-20 14 0,-6 20 16 16,3-14 6-16,4 6 14 0,-1-9 6 16,-3 9 10-16,8-3-5 0,2-6 11 0,-3 2-10 15,7 0-1-15,0-5 1 0,2-2 5 16,18-11-3-16,-10 10 0 0,9-4-11 16,-6 4-11-16,-3 4 5 0,-4-5-9 15,11 6-4-15,5-7-2 0,2 0 1 0,-8 9-9 16,-3 0-3-16,7 4-6 0,-4-2-7 15,7 1-2-15,-7 1-3 0,11 1-7 16,-4-2 0-16,-1 4 0 0,2 0-7 0,2 2 0 16,-3 0-4-16,0 5-5 0,-3-1 6 15,-1 3-6-15,1 0 5 0,-4 3-7 0,0 2-1 16,5-1-1-16,-2 3 1 0,4 2 1 16,7 7-5-16,-4 1-3 0,-10 0-4 0,-3-2 5 15,0 3 2-15,0-1 1 0,10 8 0 16,-7 0-2-16,2 8 0 0,-5-1-1 15,-5-7 1-15,2 10-2 0,3-2-1 16,-3 4 0-16,-10-7 4 0,-1 0 1 0,8 6-2 16,-8-2 1-16,4 7-1 0,1 1-1 15,-5-10 2-15,7 2-4 0,4 7 3 16,-6-4-1-16,-9-5 4 0,1-1 4 0,1-5 0 16,-1 7 4-16,-2-5 3 0,-5 3 2 15,1-6 1-15,-1 7 2 0,8-2 3 0,-4-1 0 16,-1 2 7-16,2-2-3 0,-8-4-2 15,1 6 2-15,-1-1-5 0,-3-3-4 16,-7 6 3-16,7-5 2 0,-6 4-3 0,-2-2-7 16,2 2 5-16,-4 0-4 0,4-1 3 15,-8 13 3-15,1-6-6 0,-10 2 3 16,2 3 2-16,-6-3 0 0,8-2-5 16,2-6 0-16,4-6-4 0,-7-1-2 0,0 0 4 15,-7 14-1-15,7-11-5 0,-10 4 5 16,3-6 1-16,8-2-3 0,-8-5 3 0,0 5-2 15,4-8 2-15,-17 12 0 0,10-8-1 16,3-2-4-16,-3-3 6 0,-3-4 0 0,3 6-6 16,0-2 1-16,0-4-2 0,-3 3-4 15,-1-2 5-15,1-2-3 0,0 0-1 0,-5-3-3 16,5 1-3-16,3-1 0 0,0-1 7 16,-3-2-3-16,0 0-5 0,-1 0 5 15,1-1-6-15,-3-2 5 0,-1-1-4 16,0 0-2-16,3-4 3 0,-2 0 2 0,-4 0-5 15,7 0 7-15,-11-2-12 0,8-5 7 16,6 7 2-16,-4-3 3 0,1-3-4 16,0 0 4-16,6-1-3 0,-6-1 0 0,0-2-3 15,-1 0 0-15,4-4 0 0,0 1-1 16,3 1 6-16,-9-12-7 0,-1 6 1 0,17-2 11 16,-3 5-5-16,-11-13-4 0,7 7-5 15,8 0 6-15,-1 0-3 0,-4 0 9 0,8 1-7 16,-7-2 2-16,2 1-1 15,8 0 3-15,-1 0-7 0,-2 0 9 0,2 0-9 16,8 1 0-16,-4 5 2 0,1-5 7 16,1 3-10-16,-5-2 6 0,3 0-2 0,7-2 4 15,-1 6-11-15,-2-6 7 0,-1 0 1 16,7 0-1-16,0-6-1 0,0 4 1 0,10-8-5 16,-3 3-1-16,0-7 6 0,2-5 2 15,1-4 2-15,7 7-6 0,4-2 0 16,-9 8-1-16,9-5-1 0,-2-1-3 0,11 1 0 15,-6 5 4-15,-1-2-3 0,1 8 3 16,-11 1-5-16,4 0-2 0,9-8-6 0,-6 10-10 16,-3 2-18-16,-1 3-19 15,-2 0-18-15,2 5-15 0,-2-1-23 0,-4 6-31 16,-4-3-52-16,4 7-52 0,-6 6-6 16,3-5-23-16,-7 6-39 0,9-2-38 0,-9 2-117 15,0 0-66-15,24 8 49 0,-18-7-226 16,4 6-209-16</inkml:trace>
  <inkml:trace contextRef="#ctx0" brushRef="#br0" timeOffset="-177082.33">17300 9665 2016 0,'-3'-8'-59'0,"3"8"35"0,0 0 24 16,-8-20 27-16,5 13 24 0,3 7 14 16,-7-11 12-16,7 11 5 0,-3-7 3 15,3 7-3-15,0 0 3 0,0 0 13 0,-40 13 0 16,23 2 13-16,1 2-6 0,-4 6 0 15,-7 12-2-15,-3 1-4 0,0 6-7 16,6 2-14-16,5 1-6 0,-4 3-1 0,2 4-2 16,5-2-10-16,-1 2-10 0,4 1 0 15,-1 0-4-15,4-17-2 0,-2 13-10 0,7-12-54 16,2-6-54-16,3-5-47 0,3-2-56 16,2-8-70-16,-2 1-68 0,0 1-194 0,0-5 39 15,-3-1-184-15,7-1-151 0</inkml:trace>
  <inkml:trace contextRef="#ctx0" brushRef="#br0" timeOffset="-175746.62">17406 10426 1995 0,'0'0'111'0,"0"-17"29"0,0 17 15 16,-3-15 18-16,3 15-11 0,-3-10 8 15,3 10-14-15,-4-9-16 0,4 9-3 16,0 0-12-16,0 0-17 0,7-13-1 0,-7 13 3 15,0 0 12-15,0 0 10 0,0 0 17 16,14 28-4-16,-8-13 4 0,4 5 7 0,-7 5-1 16,3 0-7-16,5 5 1 15,-1 2-10-15,-4 0-2 0,5 6-9 0,-5 6-12 16,4 5-4-16,0-15-23 0,-3 1-9 16,3-3 4-16,-7-1-12 0,7-4-11 0,-6-6 11 15,-1 0-23-15,4-3 3 0,-4-3 3 16,0-2-10-16,-3-3 2 0,3 1-18 0,-3-11-2 15,4 12-34-15,-4-12-51 0,6 2-61 16,-6-2-52-16,0 0-66 0,0 0-57 0,4-27-55 16,-4 15-62-16,-7-5-37 0,-3-2-120 15,-3-1-45-15,-4 1 64 0,1-6-357 16,-1 0-388-16</inkml:trace>
  <inkml:trace contextRef="#ctx0" brushRef="#br0" timeOffset="-175548.22">17229 10550 2659 0,'0'0'23'0,"0"0"31"16,-6-10 0-16,6 10 17 0,0 0 1 16,-7-14-3-16,7 14-2 0,3-11-6 15,-3 11-13-15,14-18 5 0,-1 5-4 0,0 1-1 16,7-3-10-16,4-2-9 0,3-4 4 16,-5 2-9-16,8 1-8 0,11-7-6 0,-8 5-24 15,-3 8-44-15,-3 2-48 0,0 0-40 16,-8 5-53-16,2-1-50 0,-5 5-85 15,-2 1-124-15,2 4-193 0,-6 0-148 16</inkml:trace>
  <inkml:trace contextRef="#ctx0" brushRef="#br0" timeOffset="-174496.56">17743 10519 1914 0,'6'7'35'0,"-6"-7"25"16,11 8 22-16,-11-8 2 0,0 0 5 15,13 3 3-15,-13-3-3 0,0 0 5 0,23 3-3 16,-23-3-12-16,27 3 4 15,-14-2-14-15,1 5 2 0,-1-1-14 16,4 2 10-16,-1 3-3 0,-2 2-9 0,-1 4 7 0,0 2-4 16,-6-2-18-16,3 7 6 15,-7-5 6-15,4 1-2 0,-7-4 4 0,3 6-11 16,-6-4 2-16,-1 1-5 0,4-1-10 16,-3-5 4-16,0-5 1 0,0 7 10 0,-4-10-1 15,7-4-10-15,-17 11 6 0,17-11-10 16,-20-4-1-16,20 4-4 0,0 0 0 15,-30-11 0-15,23 3-13 0,1-2 1 0,-1 3-4 16,4-7 2-16,0 3 3 0,3 11-7 16,3-25-1-16,4 10-3 0,2-1 7 0,5-3-7 15,2-2 6-15,1 7-4 0,10-7-5 16,-1 6-2-16,-6 5 4 0,4-5-6 16,3 5 5-16,-5 2 0 0,2 1 5 15,-4 0-5-15,1 0 0 0,-2 2 2 0,-2-1-1 16,-1 5-4-16,-2-2-1 0,-1-3 13 15,-13 6-8-15,20-4-1 0,-20 4 4 16,20-5-4-16,-13-1-7 0,3-1 16 0,-4-4-9 16,5 4 2-16,-8-3 5 0,7 1 2 15,-7-7-7-15,0 1-5 0,-3-3 9 0,0 1-7 16,0 1-2-16,0-1 12 0,0 6-10 16,-3-4 2-16,0 2-1 0,0 2 4 0,3 11-5 15,-7-17 4-15,7 9-5 16,0 8-3-16,-14-7 3 0,14 7 1 0,0 0 2 15,0 0-10-15,-43 15 8 0,33-5-8 16,0 3 8-16,-3-1-6 0,2 3-1 16,5 2-3-16,-4 4 9 0,7-3 1 0,0 1-3 15,0-2-2-15,3 1 8 0,3 6 2 16,0-8-3-16,0 9 4 0,7-8-8 0,1 4 5 16,2 0-7-16,-4-7 7 0,5-2-3 15,-1 1 4-15,1-5-3 0,-1-1 9 0,0-3-2 16,1-4-1-16,-14 0 9 0,33 0-14 15,-17-7 1-15,-2 0 3 0,-1-4-1 16,-3 0 5-16,0-3-4 0,0-3 1 0,-7 2-7 16,4-3 3-16,-3 1 0 0,2 2 1 15,-6 3 0-15,3-1 2 0,-3 3-1 16,0 10 11-16,4-19-7 0,-1 11-4 16,-3 8 3-16,-3-13-4 0,3 13 0 0,0 0-5 15,0 0 3-15,0 0 2 0,0 0-10 16,0 0 12-16,0 0-12 0,0 0 1 0,0 0 10 15,0 0-8-15,-17 32 0 0,21-18 7 16,-4-3-8-16,6 3 13 0,-3-3-12 0,7 6 3 16,1-5 1-16,-8 1 0 0,3-6 7 15,4 2-1-15,1-3-5 0,-2-2 4 16,-9-4 2-16,27 3 3 0,-27-3-1 16,30-10 2-16,-17-1-5 0,1 4 6 15,2-5-6-15,-2-5-3 0,-1 2-3 0,-3-5 6 16,-3 5-1-16,0 0 12 0,-4-1-4 15,0 4 7-15,-3-1-1 0,3 4-1 0,-3 2 0 16,0 7-5-16,0-17-1 0,0 17-3 16,0 0 2-16,-13-4-8 0,13 4-2 0,0 0 2 15,0 0 3-15,-17 22-2 0,11-9-6 16,3-1 2-16,-1 3 2 0,4 2-5 16,0 1 8-16,0 3-3 0,4-4-4 0,2 2 4 15,0 6-2-15,5-7-1 0,2 3 1 16,-10-10 5-16,11 6 3 0,-1-3-10 0,-3-3-4 15,0-4-8-15,3 0-18 16,-2-5-30-16,-11-2-29 0,19 0-50 0,-19 0-41 16,14-4-50-16,-14 4-44 0,7-5-55 15,-7 5-106-15,6-7-81 0,-6 7 51 0,0 0-183 16,0 0-144-16</inkml:trace>
  <inkml:trace contextRef="#ctx0" brushRef="#br0" timeOffset="-170999.14">16509 8326 1823 0,'-9'-7'-79'15,"-2"3"31"-15,1-4 18 0,4 2 19 16,-1-1 1-16,7 7 20 0,-7-7 0 0,1 2 29 16,6 5 1-16,-7-13-4 0,7 6 4 15,0 2 3-15,0 5 2 0,3-20 7 0,7 8 2 16,-3-2 11-16,6-4 3 0,11-6 3 15,9-2 2-15,-6 2 4 0,16-9-1 0,1 7 3 16,2-8-4-16,4 8 2 0,3-5 3 16,14-2-3-16,-11 4-2 0,4 4-8 15,14-2-3-15,-10 2-3 0,-1 2 3 0,0 1-12 16,7 2 1-16,10-5-9 0,10 3 12 16,4-2-9-16,-1 5-3 0,0-3-5 15,4 4-8-15,-4 1-2 0,-16 3-2 16,-4 4-9-16,8 2 10 0,-2 1-2 0,-2 3 5 15,3 4-20-15,3 3 6 0,-10 1 7 16,11 6 7-16,-14 1 8 0,23 5-13 16,-16 0 9-16,-7-1-2 0,20 7-1 0,-7 6 3 15,0-3 1-15,-6 3 5 0,7 1-8 16,-5 0-6-16,5 10 10 0,-5-4-3 16,2-1-2-16,-4 4 18 0,-1 5-8 0,-3 0 11 15,1 0 4-15,-1 3-4 0,-10-2-3 16,8 6-10-16,-8-1 4 0,1 1-1 0,-9 1-7 15,2 5 5-15,0-3 4 0,-3 5-7 16,-8-4 4-16,4 6-3 0,0-5-2 16,0 2-2-16,-6 6 5 0,5-2 0 15,-8-4-4-15,2 5 6 0,-10-2-2 0,7 3-2 16,-10-1 2-16,0 3-5 0,0 5-3 16,-7-1 0-16,7-1 3 0,0 6-1 0,-6-2 1 15,0 0 2-15,-2 3-7 0,-5 0-6 16,10 3-3-16,-11 0 10 0,-2-2-2 15,-1-2-5-15,-7-8 2 0,5-3-2 0,-4 2-1 16,2-2 7-16,-5 5-2 0,-1-6-1 0,1 2-9 16,-11-1-7-16,0 5 7 0,7 1-4 15,-3-4 7-15,-4 19-10 0,4-22-1 16,0 8 10-16,-8 5-4 0,-2 1 3 16,7 5-5-16,-8-1-4 0,-2-2-3 15,-1-3 3-15,-4 3 0 0,-9-6-2 0,8-3 3 16,-2 5 0-16,-6-6-4 0,3-3-4 15,4 2 8-15,-7-3-8 0,7-11 2 0,-21 12 6 16,11 0 0-16,0 0 0 0,-7-1-7 16,4-1 1-16,-2-1-2 0,-5 4 8 0,-4-1-9 15,4-5-1-15,-4-1 0 0,-2 4 3 16,-5-2 4-16,-6-3-3 0,0 6 3 16,-7-3-2-16,-6-2 0 0,3-4-5 15,-10 2 7-15,6-3 5 0,-2 0-5 0,-4-4-7 16,0-4 2-16,-6 3-8 0,-8-5 7 15,-6-3 2-15,0-4-2 0,3 3-3 0,-3-5-4 16,4 0 11-16,-4-5-1 0,-1 2 0 16,5-8-5-16,-4-5 0 0,-3 1-2 15,2-2 6-15,-2-3-6 0,-3-4-1 0,2 3 2 16,-2-4 2-16,19-5-3 0,-19-1 8 16,16-1-4-16,3-6 2 0,-27 1-2 0,8-5-5 15,23 0-3-15,-25-10-3 0,2 0 7 16,6-2-2-16,4-6-1 0,-2 0-6 15,5 0 2-15,7-3 1 0,-7-2-1 16,6-2 1-16,-3 1 2 0,0 2-2 0,0-4 6 16,-7-2-4-16,4-2-2 0,3-5 1 15,-3-4 5-15,3-1-5 0,-31-18-5 0,35 10 7 16,-5-3-6-16,9 1-4 0,1-3 3 16,1-2-4-16,4-6-6 0,3-2 7 15,-4 5 5-15,4 1-7 0,2 0 7 0,8 2 0 16,3-6 1-16,-4 4 1 0,12 1-6 15,1-5 7-15,1 3-5 0,4-6 1 0,6 0 0 16,3-4 2-16,-3-5 6 0,7 2-1 16,0-1-6-16,6-3-1 0,3 3 7 0,5 0-3 15,-5-2 1-15,7 2-2 16,1-3-2-16,-1 6 13 0,4-5-7 0,-4 6 3 16,7 13-2-16,4-1-6 0,3 3 1 15,-1 2 2-15,-3 0 1 0,14-1-2 0,0 1 4 16,-1 1-2-16,7-3 1 0,7-9-3 15,-7 5 5-15,1 7 2 0,2 0-8 0,8-12 7 16,6 2-6-16,-13 13 4 0,2 0 8 16,8-13-7-16,0 0-6 0,0 8 1 15,3-7 7-15,0 1-5 0,3 6 1 0,0-1-2 16,4 3 1-16,7-6-3 16,5 2 2-16,-2 2 4 0,7 6 2 0,2-4-3 15,4 1 3-15,0 5-2 0,0-2-4 16,0 0 1-16,0 3-1 0,3-5 1 0,7-1 1 15,-2-1-3-15,4 6-2 0,1-7-14 16,11 3-2-16,-7 1-1 0,-1 4 4 0,5 6-7 16,-8-1-4-16,-10 8 4 0,7-1-8 15,-17 11 3-15,1 2 5 0,-8 5-3 0,8 2-1 16,-4-3 1-16,-1 5 3 0,5-1-1 16,-4-1-2-16,3 0-5 0,7-2 8 0,-3 1-4 15,3-5-8-15,0 5-7 0,0-6-9 16,-10 0-8-16,3 0-16 0,-6-6-13 15,-4 6-13-15,-10 6-5 0,8-6-17 16,-11 7-10-16,-14 4-23 0,-2 3-29 16,-1 4-40-16,-6 0-34 0,0 7-15 0,-7 0-96 15,0 0-117-15,0 0 47 0,0 0-141 16,0 0-87-16</inkml:trace>
  <inkml:trace contextRef="#ctx0" brushRef="#br0" timeOffset="-170031.45">16076 8769 1795 0,'-6'-9'96'0,"2"-1"32"0,4 10 10 16,-7-15 15-16,7 15-6 0,-6-10-6 0,6 10-8 15,0 0-9-15,-7-7-29 0,7 7-1 16,0 0-9-16,0 0 4 0,0 0 13 15,0 0-6-15,13 32-4 0,-13-14 1 16,4 4 4-16,6 3-6 0,-7 4-8 0,7 3-4 16,-7 4-5-16,8-1-1 0,-5 0-10 15,7 9-6-15,1 5 0 0,-11-14-2 0,10-8-10 16,-2 4-3-16,-8-9-6 0,3-2 5 16,1-5-1-16,-4 3-1 0,0-10-4 15,5 9 2-15,-5-9 4 0,-3 6 23 0,3-4 19 16,-3-10 13-16,3 10-2 15,-3-10-9-15,0 0-15 0,0 0-6 0,0 0-2 16,0 0-11-16,0 0 1 0,-17-30-1 16,14 15-15-16,-7 0 0 0,1-10-4 0,-2 1-12 15,-2-2 6-15,4-6-3 0,-2-1-4 16,-2-1 0-16,-1-7-4 0,4 0 2 0,1 12-4 16,-2-4-3-16,8 2-2 0,-4 5-2 15,4 1 1-15,-3-3 0 0,6 6-1 16,-4 4-5-16,1-4 8 0,-1 5-8 0,4 4 0 15,0 1-6-15,0-1-4 0,0 2-5 16,0 11 6-16,4-12-1 0,-4 12 0 16,0 0 0-16,26 3 5 0,-26-3-1 15,30 22 1-15,-13-4-2 0,7 1 1 0,-5 6 4 16,11 6 1-16,0 4-3 0,-3-1 1 16,-3 4 1-16,-4-8-2 0,-4-2 1 0,1 0 3 15,-1-3 0-15,-2-6-2 0,-1 1-4 16,4-2 8-16,-7-6-2 0,-4 1 7 15,4-3-3-15,-3-1 8 0,3 2-2 0,-7-6 7 16,-3-5-8-16,10 8 9 0,-10-8-2 16,0 0-8-16,0 0 1 0,14-24-4 0,-14 15 8 15,0-7-9-15,0-2 2 0,0-1-1 16,3-6-2-16,-3 0-2 0,0-2 1 0,0-2-1 16,3 3-5-16,-3-5 3 15,0 5 1-15,7-2-2 0,-4-2 3 0,1 2-3 16,-1 6 4-16,4-3-4 0,-4 8-5 15,-3-1-7-15,7 3 11 0,-4 5-5 16,0-3-8-16,1 6 6 0,-4 7-6 0,13-11 9 16,-13 11-3-16,0 0-1 0,0 0 8 15,30 18-4-15,-20-5 1 0,4 6 5 0,-8 5 2 16,4 8 0-16,-4 0 1 0,5 4-4 16,2 14-13-16,1-6-27 0,-8 4-19 0,10-7-27 15,-5-5-30-15,-1-5-35 0,-4-9-42 16,8-2-30-16,-4-4-15 0,-1-2-51 15,5-7-51-15,-1-4-28 0,1-3-81 16,2-7-73-16,5-10 32 0,5 1-240 16,4-14-223-16</inkml:trace>
  <inkml:trace contextRef="#ctx0" brushRef="#br0" timeOffset="-169614.83">17113 8657 2117 0,'-3'-14'-4'0,"-5"-4"19"15,5 8 15-15,0 2-1 0,-3 1-7 16,6 7-2-16,-18-7-3 0,18 7-4 0,-19 1 7 15,2 5-9-15,4 4 9 16,-7 5 11-16,-4 3 6 0,5 7 3 0,-5-3 5 0,4 6-5 16,4-3 3-16,-1 1-3 15,4 5-3-15,-1-6-4 0,4 7 6 0,0-9-10 16,3-2 2-16,7 0-2 0,-3-3 2 16,3-3 4-16,3-1-4 0,1 2 3 0,-4-8-4 15,10 0 5-15,-7 1 3 0,-3-9 0 16,17 8 10-16,-17-8-13 0,26-6 4 15,-26 6 3-15,30-19-10 0,-13 2-5 0,-4-2 14 16,4-6 4-16,4-14 6 0,-5 3-2 16,-7 4-6-16,5 4 23 0,-1-1 4 0,-13 4 5 15,8 1 3-15,-5 6 15 16,0 4-3-16,0-1-3 0,-3 3-15 0,4-1-5 16,-1 3-15-16,0 3-7 0,-3 7-5 15,0 0-5-15,0 0-6 0,0 0 1 16,0 0 1-16,0 0 0 0,24 30-2 0,-21-8-3 15,3 1-10-15,5 7 2 0,-8-5-14 16,7 8-25-16,0-1-24 0,0 0-48 0,3-4-37 16,-3-1-39-16,0-2-37 0,-3-7-31 15,-4-4-19-15,0-1-43 0,4-8-74 0,-4 1-81 16,-3-6 3-16,0 0-181 0,0 0-130 16</inkml:trace>
  <inkml:trace contextRef="#ctx0" brushRef="#br0" timeOffset="-169214.84">17259 8718 1839 0,'0'-21'24'0,"11"6"28"0,-8 1 19 0,0-3 6 16,4 9 4-16,-1-5 3 0,-3 1-2 16,5 1-9-16,-2 1-3 0,7 0-12 0,-2 3 4 15,-2 2-8-15,4-1-8 0,1 5-2 16,-14 1 1-16,30 0-14 0,-17 7 4 16,8-2 4-16,-1 2-9 0,-1 6-4 0,-5-1 5 15,2 2-6-15,1 4 2 0,-4-2-1 16,4 4 2-16,-7 0 9 0,0-8-11 0,-3 2 12 15,3 3-12-15,-7-9 14 0,7 3 5 16,-7 2 25-16,1-3 5 0,-4-10 30 0,3 12 18 16,-3-12 3-16,0 0-12 15,0 0-14-15,0 0-9 0,0 0 0 0,0 0-14 16,0 0-8-16,-40-22 1 0,30 9-3 16,7 1-9-16,-7-3-5 0,7-2-12 15,-4-1 0-15,3-2-4 0,4 0-6 0,7-3-3 16,-3 1 1-16,6 0-12 0,-1 4 4 15,5 0 0-15,-1-2-7 0,4 8-2 0,3-3 2 16,-3 5-8-16,2 3-17 0,1 1-12 16,-2 6-14-16,1 0-23 0,-19 0-23 15,33 7-14-15,-13 0-27 0,1 7-12 0,-2-4-43 16,-2 5-34-16,-1-5-34 0,2-3-43 16,2-2-83-16,-1 1-127 0,5-6 33 0,-1-6-225 15,7 1-185-15</inkml:trace>
  <inkml:trace contextRef="#ctx0" brushRef="#br0" timeOffset="-168396.48">18336 8375 2035 0,'7'-7'8'0,"-7"7"9"0,0 0-5 0,0 0-1 15,0 0 9-15,0 0 9 0,0 0 2 16,-44 22 12-16,28-7 0 0,-4-2 6 0,-4 9 1 16,5-2 6-16,-5 2-8 0,7 3 0 15,-2 0 7-15,2 0-3 0,4 0-8 0,-1-6-4 16,4 5-1-16,4-6-7 0,-2-4 1 15,5 4 2-15,3-6-9 0,3 1 3 16,-3-3-6-16,11-2 6 0,-11-8-5 16,16 7-3-16,-16-7 1 0,27-3-7 15,-27 3 1-15,27-12-2 0,-10 2-5 0,-4-3 4 16,4-2-5-16,-11 0-1 0,7-2 5 16,-2-4 6-16,-5 3 14 0,4 2 19 0,-4 0 17 15,-2 4 3-15,3-2 10 0,-4 3 0 16,1 1 4-16,-1 0-3 0,-3 10-20 15,6-12-5-15,-6 5-5 0,0 7-10 16,0 0 4-16,0 0-13 0,0 0-10 16,0 0 11-16,0 0 0 0,14 37 4 0,-14-12-8 15,7 7-2-15,2 18 8 0,-2 0-4 16,-4 6 6-16,8-2 2 0,-2 0-5 0,1 2 11 16,-6-3-7-16,-1 2 7 0,4-10-1 15,-4-11-3-15,-3 4-3 0,0-10 4 0,0-3 6 16,0 0 17-16,-3 0 9 0,-4-9 24 15,0 1-1-15,-6-9-10 0,0 3-4 16,-7-4-4-16,-4-1-2 0,-6-6-14 0,0-3-1 16,-6-4-16-16,-1-1 3 0,1-5-17 15,-2-1-2-15,5-1 0 0,3 0-15 0,4-5-3 16,3 0-23-16,-1 3-33 16,14-7-22-16,7 5-34 0,3-6-41 0,13-7-37 15,0 4-35-15,14-15-30 0,10 6-24 16,0-5-2-16,9-8 1 0,4 1-15 0,4 2-5 15,-11 10 13-15,0-4 31 0,1 7 20 16,2-4 20-16,-2 3 15 0,2 5 30 16,-2-1 27-16,2 5 9 0,-6 1 43 0,-3 7 40 15,-7 4 39-15,3-3 25 0,-6 9 37 16,-1 0 17-16,1-1 9 0,0 8 3 0,-4-5 4 16,1 9 14-16,6 1-8 0,-8 5 3 15,2 6 10-15,0 3-6 0,-1-1 2 16,-4 8 0-16,-1 2-4 0,-6 4-8 0,6 11 9 15,-9-5 4-15,-9-4 3 0,0-3-6 16,-16 10-7-16,-7 0 3 0,5-8 0 16,-1-10-9-16,-8 2-5 0,4-7-6 15,-4-8-1-15,0-3-2 0,0-6-15 0,-3-6-1 16,5-1-11-16,-6-5-4 0,8-12-8 16,-10-8-4-16,12 6-3 0,5 1-10 0,2-3-3 15,1-2 0-15,10 5-19 0,3 0-24 16,0-3-27-16,10-4-54 0,0 1-39 0,10-12-42 15,3 7-57-15,4-3-73 0,3 7-121 16,0 13-107-16,-4 6 50 0,-2 2-245 16,-7 10-228-16</inkml:trace>
  <inkml:trace contextRef="#ctx0" brushRef="#br0" timeOffset="-154264.45">16500 5992 2061 0,'0'0'-69'0,"0"0"19"16,-24 3 14-16,24-3 15 0,0 0 15 15,0 0 10-15,-13 2 14 0,13-2 2 0,0 0 1 16,0 0 6-16,0 0-2 0,0 0 2 16,0 0 6-16,0 0-4 0,0 0 2 15,0 0 3-15,0 0 0 0,0 0 3 0,0 0 1 16,0 0-1-16,0 0-3 0,0 0-3 16,0 0-3-16,0 0-1 0,0 0-5 0,23-27-5 15,-12 18 1-15,1 2 1 0,-2-2-3 16,4-1 5-16,2-3-5 0,8 1 2 15,-4-3-5-15,10-1-3 0,0-2-2 16,0-1 0-16,13-3 5 0,4 2-8 16,-1-2 5-16,1 4-7 0,6-2 0 0,-6 2 6 15,-4 6 4-15,11-3-5 0,-1-1 0 16,4 4-3-16,-1-1 6 0,4 4-3 0,-10 0-6 16,17 2 1-16,-17 3 1 0,20-4 1 15,-3 6-4-15,-1-2 4 0,11 0-5 16,-4 4 6-16,1 3 0 0,-1-3-4 0,-3 1 8 15,1 5-9-15,5-1 9 16,-10 1-5-16,8 1 2 0,-4 0-2 0,-4 4-5 0,4 1 0 16,4 1 1-16,-1-1 7 15,17 2-9-15,-20 2 7 0,20 0 0 0,0 5 2 16,0-3-4-16,0 2 4 0,0 2-3 16,4-4 1-16,-4 4 5 0,3-1-6 15,0-2 3-15,1 4-2 0,-4-1 2 0,3 1-3 16,-6 2 6-16,0-4-5 0,-5 4 0 15,5 6 1-15,-6-4 1 0,-15-4 0 0,7 7 3 16,1 1 2-16,5 1 11 0,-2-2 0 16,-4 5 0-16,0 0-5 0,1-1-2 15,-4 7-1-15,3 2 0 0,-5 1-3 0,1 3-3 16,1 1 3-16,0 0 3 16,0 2 2-16,3 4-10 0,0 2 4 0,-2 1-3 0,5 3-2 15,-2 1 3-15,2-3 4 16,2 3 3-16,-2 2 2 0,1-1-3 0,-4 1-3 15,0-4 1-15,1 7-1 0,-8-1-2 16,1 0 6-16,-1 2-6 0,1 1 1 16,-4 1-2-16,-6 2 1 0,0 4 9 0,6 3-1 15,-6-6 1-15,3 6 1 0,16 15-8 16,-19-22 0-16,6 9 7 0,-6 1 1 0,-3 2 4 16,-1 3-6-16,-7 2-8 0,1-6 4 15,6 1 0-15,-3-1-4 0,-2 3 3 0,-5-2-2 16,-1 2 3-16,-4 5-6 0,-2-8-3 15,1 6-3-15,-4-4 8 16,-6 7 2-16,0 0-8 0,-4-2 8 0,0 1-11 16,-3-1 13-16,1 1-5 0,-9 1 1 15,6 2 5-15,-5-6-9 0,-4 1 0 0,2 1-4 16,-5-2 15-16,1 3-2 0,-4 6 6 16,-3-4-10-16,0 1 0 0,-3-1 0 0,-4-2 2 15,4 3-4-15,-3-3 2 0,-2 5-5 16,-5-8 1-16,7 2-1 0,-8 3 5 15,1-9-11-15,2 0 1 0,-2-1-2 0,4 2 1 16,-5-1-6-16,-2 4 8 16,-1-2 6-16,4-6-6 0,-8 2 1 0,8-1 7 15,-7-3-2-15,3 1-9 0,-2-1-2 16,-2 4 5-16,-9-2 10 0,7-1-8 0,0 2-8 16,-7-3 11-16,0-2-2 0,-3 0-1 15,0-2 0-15,-2 2-3 0,-8-8 5 0,4 5 3 16,-12-4-5-16,2 2-7 0,-8 5 1 15,-3-10 0-15,0 3 4 0,-3-1-2 16,-4 1-2-16,-3-3 6 0,0 0-2 0,-11-1-3 16,2 1 9-16,-1-2-6 0,-23 12 0 15,19-13-1-15,-25 13 7 0,1-4 0 0,15-17-8 16,0 2 2-16,-21 13-1 0,18-19 3 16,-4 0 0-16,0-4 5 0,-27 8-12 15,27-12 5-15,-6 0 3 0,6 2 0 0,-4-6-7 16,-6-4 4-16,3 2 5 0,-2-5-5 15,-2 1 5-15,-6-6-10 0,-6-5 2 16,-3-1 2-16,2 0 1 0,-6 0-5 16,4-2 1-16,-4-6 4 0,-7 1-4 0,-3-1 2 15,3-2-5-15,1-3 8 0,-1-1-6 16,-3-4 1-16,-3 3 8 0,0-10 0 0,-10 3-7 16,6-1 7-16,-3-3-12 0,-4-2 8 15,7 4-4-15,8-3 2 0,-2-8 3 0,-6 2-6 16,-3 2 9-16,14-6-4 0,-8 1-9 15,-22-7 4-15,30 3 7 0,-31-8-1 16,4 1-2-16,33 2 1 0,-1-2-8 16,-29-7-3-16,4-3-6 0,39 5 6 15,-29-11 12-15,2-3 3 0,1-4-6 0,3 0-1 16,30 8 0-16,-23-12 4 0,9-8-8 16,28 13 0-16,-5-1 8 0,-18-10-4 0,29 8 2 15,-8 0-2-15,-11-19 0 0,25 12-5 16,5-4 3-16,-5 6-3 0,7-8 5 0,-16-18 7 15,23 16-7-15,0-5 2 0,-17-16-1 16,27 17-12-16,-3-1 15 0,-17-21-7 16,24 17 2-16,-28-20 3 0,31 14-1 0,-1 4-2 15,8-9 6-15,-8 6-10 16,8-1-6-16,-4 0 4 0,7-1 12 0,-1 4 0 16,1-7-4-16,-1 1 9 0,8 6-5 15,-1-9 1-15,4 2 2 0,3-3-3 0,0-1-2 16,3-3 2-16,7-3 0 0,0 0-2 15,3 2-5-15,11 1 3 0,-7 0-2 0,5-2 2 16,5-3 3-16,3 2 2 0,7 2-7 16,-3-4-3-16,9 1 7 0,4 4-10 15,2-1-2-15,2-5 9 0,-1-1 1 16,6 0-9-16,-3-1 11 0,17-23-4 16,-10 24-8-16,0 4 3 0,3-2-7 0,8-25 7 15,-14 23 3-15,6 3 4 0,4 0-3 16,2 1 4-16,15-16-7 0,-11 20 4 0,14-22-7 15,-1 7 8-15,-8 20-2 0,7-27-1 16,-4 28-3-16,2-27-2 0,7 6 3 0,-10 20 0 16,7-20 0-16,-10 21 8 0,-1-3-5 15,4 3 2-15,4 4-2 0,2 0 2 16,-3 7-2-16,4-3-1 0,6 3-7 0,-2 4 12 16,2 2 1-16,-3-1-1 0,3-6-7 15,4 12-1-15,-1-1 6 0,2 0-3 0,1 5-5 16,-2-4-4-16,-1 7 14 0,4 3-13 15,4 4 3-15,-1-6 7 0,-6 4 4 16,-1 2-10-16,-6 2-1 0,8-2 6 16,-2-2 7-16,-6 2-9 0,-3 0 0 0,2 0 4 15,-9 5-6-15,7-2-2 0,0 4 13 16,-14 8-11-16,4 3 5 0,-4-1 0 0,1 4-5 16,5-2 4-16,-5 3-7 0,2 1 3 15,2 4 9-15,-2-2-8 0,1 0-4 16,-1 3 9-16,1 0 0 0,-1-3-3 0,1 3 3 15,3-2-10-15,-6 2 8 0,5 0 3 16,-2-3-6-16,3 0 0 0,7 0 4 0,-4-3-7 16,4 0 14-16,-3 2-7 0,1-5 0 15,2 6-2-15,-3-2 1 0,6 2-10 16,-10 2 1-16,-7 8-7 0,8 0-4 16,-12 2-7-16,-6 6-4 0,1 0-14 0,-4 3-11 15,-3 3-10-15,3 1-18 0,3 1-15 16,-6 3-8-16,-1-2-29 0,1 3-28 15,-11 1-35-15,-2-2-40 0,-1-1-69 0,-3 2-124 16,-7 0-195-16,-3-5-128 0</inkml:trace>
  <inkml:trace contextRef="#ctx0" brushRef="#br0" timeOffset="-153581.22">15480 6700 1773 0,'0'-8'-50'0,"3"-2"5"16,0 3 21-16,7-1 16 15,7-2 8-15,-1 0 18 0,11-1 12 0,10 0 13 16,-4 3 10-16,4 1 4 0,0 1-4 16,-4 5 1-16,0 2 0 0,4 2 5 0,-4 1-5 15,0 7 7-15,0 2 3 0,8 12 1 16,-4 5-8-16,-11 2 11 0,-6 0-1 15,-13-1 0-15,3 1-5 0,-7 4 0 0,-6-3 2 16,-4 3-10-16,0-4-6 0,-6 0 2 16,-3 11-7-16,2-12 14 0,-2-12 9 0,2-1 13 15,-2-4-11-15,-8 0-6 0,4-7 5 16,1-4 0-16,-5-2-10 0,-3-2-2 16,-3-5-5-16,0-1-5 0,0-8-3 15,3-2-9-15,7-6-3 0,-13-9 9 16,10 4-13-16,6-1-7 0,4 4-3 0,10-9-2 15,-8 1 8-15,8 7-10 0,3-12 4 16,0 10-3-16,3 1 7 0,11-5-9 0,-1 1-13 16,7-8-43-16,7 2-39 0,6 3-36 15,4 1-47-15,-1 7-55 0,1-2-68 0,-4 6-158 16,-6 4-26-16,3 4 55 0,0-4-149 16,0 5-68-16</inkml:trace>
  <inkml:trace contextRef="#ctx0" brushRef="#br0" timeOffset="-151647.41">16380 6315 1774 0,'0'0'117'0,"0"0"-3"15,0 0 1-15,0 0-10 0,19-4-7 16,-19 4-13-16,0 0-6 0,0 0-1 16,30 8-4-16,-23-2-12 0,6 1 2 0,4 3 1 15,-7 5-5-15,7 3-5 0,6 4 1 16,-6 3 8-16,-1 0-5 0,1 0-1 0,4 14-12 15,-9-3-4-15,-2-5-7 16,-2 1 1-16,-2-2-6 0,-3-3 9 0,-3-2-8 16,7 0 2-16,-7-2-4 0,0-6-8 15,0 4 29-15,-3-9 5 0,-1 1 8 16,-2-1-7-16,-5 1 4 0,1-9-7 0,-2 0 1 16,12-4-7-16,-24 4-7 0,24-4 0 15,-30-5-5-15,16-2 3 0,-2-2-1 0,2 0-5 16,1-7-7-16,0 0-4 0,9-2 6 15,-6-2-2-15,7-5-4 0,6 0-6 0,7-5-5 16,4-1-4-16,-1 2 1 0,14-14-3 16,6 3-7-16,3 1-18 0,5 3-27 15,8 4 7-15,-1 4-6 0,5 0-10 0,-3 6 0 16,0 1 3-16,-17 7 3 16,0 3-1-16,-9 3-1 0,3 2 1 0,-11 3 8 15,1-1 3-15,-1 4 10 0,-16 0-3 16,27 0 3-16,-10 0-1 0,-17 0 8 0,16 2 7 15,-16-2-1-15,0 0 1 0,27 2 5 16,-27-2 2-16,0 0 1 0,17 0 4 0,-17 0 4 16,0 0-4-16,0 0 2 0,0 0-5 15,0 0 0-15,0 0 0 0,0 0 8 16,0 0-8-16,0 0 6 0,0 0-3 0,-60 0-3 16,43 10 6-16,1 3-8 0,-4 5 8 15,-1 4 1-15,5 6 2 0,-8 9 1 0,-2 6-6 16,2-1 0-16,5 4 4 0,5 1 0 15,4 0-5-15,0-8 4 0,3-8-5 16,7-1 5-16,7-2 11 0,0-3-4 16,-4 0-7-16,7-6 5 0,-3-2 7 15,3-3 2-15,0-10 4 0,-1 2 2 0,-9-6-5 16,38-10 2-16,-22 0 1 0,1-11-3 16,7-1-10-16,-8-6 18 0,7-9 15 0,-10 8-5 15,-2-7 22-15,-5 5 10 0,4 2 0 16,-10 1 3-16,0 3 6 0,3 6 1 15,0 1-5-15,-3 4-2 0,4 1-2 0,0-2-8 16,-4 5-14-16,0-2-2 0,0 12-2 16,0-17-5-16,0 17-5 0,0 0-2 15,0 0-1-15,0 0-8 0,0 0 2 16,16 42-1-16,-13-26-2 0,4 9 0 0,0 6 1 16,3 1-5-16,-7 1-7 0,14 12-8 15,-7-8-23-15,3-5-16 0,-6-1-28 0,9-5-17 16,-6-2-16-16,4-6-1 0,-8-4 1 15,1-2 18-15,0-5 12 0,3-1 5 16,-10-6 4-16,0 0 9 0,0 0 2 0,24-14 4 16,-21 1 5-16,0-2 5 0,0 0 2 15,0-5 9-15,-3-1 5 0,7-4-3 0,-4-2-1 16,-3 4 8-16,3-4 7 0,5 2 0 16,-2-2 1-16,-3 2 8 0,7 0 1 15,-2 4 4-15,1-1-1 0,1 3 0 16,4-2 8-16,-8 6-9 0,7 2 6 0,-2 1-3 15,-1 2-1-15,-1 0 9 0,8-1-14 16,-4 7 5-16,4 1 2 0,-4 2 4 16,-13 1-4-16,37 1 0 0,-17 2-1 0,4 5 6 15,-5-1-5-15,-2 6 3 0,0 5-1 16,-1-2 2-16,5 5 2 0,-12-1-1 0,1 6 8 16,-2-1-8-16,-2 0 10 0,-3-1 0 15,0 1-5-15,4 0-6 0,-4-6 1 16,-3-4-2-16,0 1-4 0,3-4 27 0,-3 1 19 15,0-4 11-15,0-9-1 16,-3 10-8-16,3-10-4 0,0 0-8 0,0 0 5 16,0 0-11-16,0 0-2 0,-22-26 2 15,17 9-7-15,5-2-3 0,-3-1 0 0,3-5 2 16,8-3-12-16,-2-5-3 0,7 1 3 16,4-7-1-16,2 2-4 0,5 6 2 0,-7 9-11 15,2 0 3-15,5 1-10 0,3 4-3 16,-7 5-8-16,3 1-12 0,0 1 0 15,-2 7 0-15,2 2 1 0,0-2-8 0,-3 6 5 16,4 1 11-16,-5 0-9 0,-2 4 18 16,7-2-6-16,-5 1 5 0,1 3-4 0,1-2-1 15,-5-1 6-15,1-3-1 16,-1 4 3-16,-2-5-4 0,2 0 0 0,-2 0 4 16,-14-3 4-16,33-9-7 0,-16 1-1 15,-4 0 1-15,0-5-7 0,1-2 1 0,-1 0 4 16,-10-1 3-16,7 0-4 0,-6-1 7 15,3 3-2-15,-4 3 6 0,-3 0-3 16,3 1 8-16,-3 10-7 0,-6-18-6 0,6 18 8 16,-11-7 5-16,11 7-9 0,-23 2 1 15,23-2 1-15,-23 12 5 0,10-5 10 0,-4 7-19 16,7-3 14-16,-4 0 2 0,5 3-11 16,2 3 7-16,-4-5-6 0,8 1 6 15,0-1-1-15,3-5-7 0,0-7-6 16,-3 14 6-16,3-14 12 0,3 11-8 15,-3-11 3-15,17 7 2 0,-17-7-2 0,0 0-1 16,27-4 3-16,-27 4 0 0,19-15-1 16,-5 8-1-16,-1-2-1 0,-3 1-4 0,-3 4 8 15,-7 4-1-15,16-7-2 0,-9 1-5 16,-7 6 4-16,0 0 8 0,20-2 11 0,-20 2 7 16,0 0-7-16,13 19 19 0,-9-2-5 15,3-1 8-15,-4 9 4 0,0 0 1 16,4 9-2-16,-4-1-6 0,4 21 16 0,6-4 0 15,-6 4-12-15,-1 2 5 16,-3-2-1-16,-3 2-2 0,5 1 3 0,-10 1-6 16,2-1-8-16,-3-4 6 0,-1-3-9 15,-6-6 1-15,6-6-5 0,0-8 3 0,-6-2-1 16,6-11-5-16,-6 1-4 0,-7-3-5 16,0-8-5-16,3-3 0 0,-6 0-3 0,3-4-1 15,0-5-8-15,-4-2-3 0,8-2-6 16,-4-3 4-16,7 5-9 0,-1-8 2 15,11-1 1-15,0 0 0 0,3-2-2 0,6-7 2 16,8-3 1-16,13-10 2 0,6 1-6 16,27-9 13-16,-4 2-5 0,15-4 2 15,-2 7 0-15,12-5-7 0,5 0 8 16,-9 2 2-16,2-4 4 0,-11-2-2 0,-2 6 4 16,-9-3 1-16,-4 1-4 0,-20 6 5 15,-6 1-6-15,-4-3 3 0,-6 13 0 0,-7 0 2 16,-10 5 2-16,3 5-1 0,-6 1 0 15,3 4-5-15,-10 1 0 0,0 2-2 16,-3 4 2-16,3 4 3 0,10 3 4 0,-40 6-12 16,17 4 11-16,-7 5-2 0,-8 13 2 15,5 5-4-15,17-2 0 0,-7 13 8 16,5-1-4-16,12-3-3 0,6-5 2 0,3 1 2 16,11 10-2-16,13-3 7 0,-5 0-1 15,19-8-3-15,-1-7 1 0,13-6-1 16,4-1-8-16,-11-13-16 0,2-2-31 0,-9-4-36 15,4-6-34-15,1 0-43 0,-4-4-38 16,-4-9-49-16,-2 3-64 0,-8-1-92 16,-9-2-93-16,-4 6 49 0,-6-1-212 0,-4 2-158 15</inkml:trace>
  <inkml:trace contextRef="#ctx0" brushRef="#br0" timeOffset="-145613.5">22753 9719 1844 0,'0'0'-66'0,"0"0"17"0,-17-12 31 16,10 6 11-16,7 6 11 0,-6-11 5 16,6 11 4-16,-6-18 8 0,6 6 0 0,3-5 3 15,-3 0 10-15,6 1 3 16,-3-1 8-16,10-11 3 0,4-2 7 0,1 5 2 16,7-16 2-16,5 4 6 0,0-2 7 15,11-3-8-15,-1 3 5 0,10-5 2 0,3-5-3 16,-3 5 0-16,-10 4-2 0,4 5-1 15,8-14 7-15,8 5-12 0,1-1-4 0,2 2 2 16,0-1 3-16,5 4-15 0,5-2 8 16,-1 6-5-16,2-2-10 0,6 4-6 15,0-1 7-15,1 3-4 0,1 1-1 0,2 4-7 16,-5 2 5-16,-11 5-2 0,-2-2-7 16,1 4-5-16,3 3 6 0,0 2 2 0,3 3-5 15,0 5-3-15,8-5 3 0,-8 7-4 16,10 2-2-16,1-2 4 0,6 6-1 15,13 1 1-15,3 6 2 0,-2 2 7 16,-1 6-7-16,-3 5 3 0,-3-1-5 0,-11 6 8 16,1 5 3-16,-3-1-5 0,-8 8 3 15,-2 0 6-15,-5 2-4 0,-5 4-8 16,-4-4 1-16,0 5-2 0,-7-4 4 0,-13-6 2 16,0 2 7-16,1 3-9 0,-5-3 4 15,-3 4-7-15,-3-3 7 0,4 5-1 0,5 10-3 16,-9-8 1-16,0 3 2 0,7 10 2 15,3 0 2-15,0 1-4 0,-3-4-5 0,-11-6 0 16,8 13-2-16,-7-3 0 16,3 6-1-16,-14-16 3 0,10 17-5 0,-8-11-3 15,2 11 5-15,3 0 6 0,-6-14-5 16,-4 5-1-16,0-1-8 0,-6 0 6 16,-4 1-3-16,4-2 2 0,-1 2-7 0,1 1 2 15,-3 5 6-15,-8-5-11 0,4 5 5 16,0-5-2-16,0 3 1 0,-3-2-3 0,-1-3 4 15,1 0-4-15,-7 2-3 0,4-3 7 16,-5 4-6-16,1-4 3 0,-9 17-2 0,-5-8-1 16,7-5 1-16,-10 9-1 0,-3-5 2 15,-3-2 2-15,0-5 0 0,0 0-6 16,-4-12 3-16,4-1 0 0,-7-4-1 0,-7 8 4 16,7-12-2-16,4 1-4 15,-5-3-3-15,-2-2 4 0,-4-1-3 0,1 3 7 16,-4-5-11-16,0 2 2 0,-13 6 2 15,-8-4-3-15,2-2 3 0,-4-1 0 0,-1-3-1 16,10-6 9-16,-12 8-2 0,13-10-5 16,-5-5-1-16,-1 0-1 0,-1-1-7 0,0 4 5 15,-1-5 3-15,5-2 2 0,-1-3 0 16,-9 3-4-16,9 2 4 0,-3-8 3 16,7 2-6-16,9-4 1 0,5 0 2 0,-19 1-7 15,19-1 5-15,-1-3-1 0,0 0-1 16,-3-3-1-16,-11-4 0 0,-5 2 1 0,-2-5-4 15,4-3 7-15,1-2-5 16,-1 0 5-16,1-2-7 0,-2-5 3 0,5 1 6 16,0-1-3-16,3 2-1 0,0-5-2 15,1 0 2-15,2-5-4 0,3 2-1 0,1 0 0 16,6 2 2-16,-3-7 2 0,0 3 2 16,4-3-5-16,-2-2-2 0,5-1 1 0,-10-5 1 15,13 0-7-15,0 2 4 0,3-5 1 16,-9-7-2-16,13 9 4 0,3-1-1 15,-4-2-1-15,4 1 1 0,3 2-4 0,4 1 2 16,-4-2-4-16,5 1 9 0,-2-1-5 16,0 0 3-16,8 1 1 0,-4-1-3 0,6-1-2 15,1-2 6-15,0 0-1 16,-1-4 2-16,1 4-3 0,0-2-4 0,0 0-1 16,-1-2 4-16,1 3 3 0,6 7-3 15,-3 8-2-15,3-3 2 0,1 2-1 0,-1 1 0 16,1-1-2-16,-2 1-1 0,2 0 4 15,-4-2 5-15,1 1-7 0,4 4 0 16,-4-3 5-16,2-1-3 0,4-5 1 0,0 1-1 16,3-1 1-16,0-16-5 0,9-2-2 15,-2-2 10-15,4 1-17 0,5 0 12 0,11-11-7 16,3 0 0-16,3 7 8 0,3-3-3 16,-9 14-4-16,10-11 9 0,-7 14-3 15,-10-2-4-15,7 5-3 0,0-5-16 16,-5 5-2-16,5 2-11 0,0-4-16 0,-7-1-28 15,-1 0-7-15,2 4-32 0,-1-2-20 16,-4 5-18-16,-2 5-22 0,-4 10-22 0,-4 6-49 16,1 2-40-16,0 9-26 0,-4 0-125 15,4-1-30-15,-7 9 45 0,10 0-107 16,-10 0-39-16</inkml:trace>
  <inkml:trace contextRef="#ctx0" brushRef="#br0" timeOffset="-144730.72">24643 10444 1587 0,'-10'-14'30'15,"7"2"21"-15,-4 1 13 0,3 4 22 16,4 7 6-16,-10-16-5 0,10 16-12 0,-3-8-6 16,3 8-4-16,0 0-6 0,0 0 6 15,0 0 12-15,0 0 16 0,0 0-6 16,-3 31 3-16,3-16 11 0,3 7-10 15,0 3-7-15,-3 3 10 0,7 7-11 0,0 1 0 16,0 14-5-16,-1-9 10 0,1 7-7 16,-1 2-9-16,5-13 3 0,-8-1-7 15,0-1-2-15,0-7-7 0,1-3 0 0,-1-3-17 16,0-3 2-16,0-3-2 0,2-1-5 16,-5-4 9-16,0 3 11 0,3-7 6 0,0 3 0 15,-3-10 8-15,3 12 14 0,-3-12-9 16,0 0-13-16,0 0-6 0,0 0-2 0,0 0-8 15,0 0-4-15,-9-39-7 0,4 18-3 16,2 2 2-16,0-12-5 0,-4-2-7 16,-2-11-4-16,1 5 3 0,-8-11-1 15,7 0-6-15,-5 1 1 0,4-1-5 16,4-1-2-16,-5 2-1 0,8 6 0 0,-1 7 1 16,1-3-5-16,-3 7-1 0,6-3-1 15,3 2 2-15,-3 4 1 0,0 1-5 0,10-1 2 16,0-2-6-16,0 4-1 0,3 0 4 15,4-2 0-15,7 10-3 0,-8 5-4 0,7-3 10 16,-2 9-3-16,1-1-7 0,-1 5 9 16,-1 0-2-16,-1 10-1 0,8-4-8 15,-3 8 10-15,-1 5-2 0,-3 1-6 16,-3 2 9-16,-4 7-5 0,-3-3 5 0,-10 6 1 16,-4 4-9-16,-6 0 2 0,-10 12 3 15,-3-2 1-15,3-1-4 0,-4 0-16 16,2-15-19-16,2 3-16 0,-7 6-18 0,3-10-21 15,5-6-39-15,2-3-41 0,4-1-29 16,-1-4-36-16,7 3-32 0,1-4-19 0,0-3-37 16,6-2-68-16,0-5-95 0,6 7 37 15,-6-7-132-15,19 3-86 0</inkml:trace>
  <inkml:trace contextRef="#ctx0" brushRef="#br0" timeOffset="-144329.65">25139 10565 1676 0,'0'0'-22'0,"0"0"20"0,0 0-1 0,0 0 3 16,0 0 13-16,0 0 5 0,0 0-5 16,0 0 12-16,0 0 1 0,0 0 7 0,0 0 6 15,-49 19 3-15,32-3 6 0,4 2 6 16,-4-2 7-16,-7 5-4 0,8 0 7 16,2 8-2-16,-2 0-1 0,-1-4-4 0,4 9-8 15,3-5 5-15,6-1-3 16,-2-2-5-16,6-1-8 0,-4-1 2 0,8-5-6 15,-1-1-1-15,4-4-1 0,3 3 0 16,-4-9 5-16,1-2-4 0,7-4-4 0,-14-2 0 16,30-12-5-16,-17-1 2 0,7-2-9 15,-1-10-6-15,8-12 9 0,-10-2-4 16,-1-7-5-16,-5 0 2 0,2 2 5 0,-7 6 14 16,-1 9 3-16,-2 4 15 0,-3 0-5 15,3 4 13-15,-3 3-8 0,3 4-7 16,-6 3 2-16,6 0-12 0,-3 11-9 0,0 0 5 15,0 0-3-15,0 0 1 0,0 0-10 0,0 0-2 16,4 36 4-16,-1-11 8 16,-3-1-15-16,6 2-5 0,-3 5-13 0,5-4-30 15,2 8-30-15,-1-4-21 0,-2-5-33 16,3 5-9-16,0-13-31 0,-4-3-15 16,2-5-17-16,-2-3-18 0,-2-5-11 0,-4-2-19 15,0 0-429-15,16-16-165 0</inkml:trace>
  <inkml:trace contextRef="#ctx0" brushRef="#br0" timeOffset="-143862.72">25346 10625 1869 0,'3'-20'-41'16,"4"8"39"-16,-4 1 28 0,4 4 4 16,-7 0 2-16,4-2 0 0,-4 9 10 0,0 0 18 15,0 0 12-15,0 0 9 0,0 0 4 16,13 31-5-16,-10-20 3 0,-3 10 5 16,3 1-5-16,1 3 1 0,3 0 1 15,-1 7-5-15,1 1-5 0,-1 2-15 0,2 3 1 16,-2-2 4-16,0-4-8 0,-2-7-10 15,2 1 12-15,-3-2-9 0,2 1-7 16,-2-7-6-16,0-10 7 0,-3 9-7 0,3-5 6 16,0-2 16-16,-3 0 13 0,0-10-2 15,4 9-10-15,-4-9 9 0,0 0-19 0,0 0 10 16,0 0-9-16,0-34 0 0,-4 16-4 16,4-5-7-16,-6-2-7 0,0 0-4 0,1-8-7 15,2 1 4-15,0-5-9 0,0 2 3 16,6-3-7-16,-6-2 1 0,6-11 1 15,3-2 3-15,2 3-7 0,5 3-3 16,-7 4-1-16,2 11 0 0,1-2 0 16,1 1-1-16,1 8 1 0,-5 4 3 0,4 0-7 15,-1 9-4-15,5-5 3 0,-4 6-3 16,0 7 2-16,4-2 2 0,-14 6 1 0,0 0 2 16,36 16-6-16,-26-7 5 0,4 4-10 15,-8 5 5-15,-3 1 0 0,-3 4 4 0,4 2 0 16,-8 0 1-16,1 2 0 15,-7 4 0-15,4-2-3 0,-14 11 5 0,6-6-7 16,4-9-24-16,0-3-16 0,0-3-33 0,-3-3-29 16,3 2-33-16,-1-6-32 15,5 1-30-15,-4-5-42 0,7 3-29 0,0-4-8 16,3-7 4-16,3 7-18 0,-3-7-7 16,0 0 10-16,0 0-335 0,30-1-120 0</inkml:trace>
  <inkml:trace contextRef="#ctx0" brushRef="#br0" timeOffset="-142613.49">25813 10594 1711 0,'23'-12'-90'0,"-7"-1"47"0,1 3 39 16,-7 2 26-16,-2 1 15 0,-2 6 7 16,1-8 2-16,-7 9-7 0,9-2 4 0,-9 2-4 15,0 0 4-15,0 0 3 0,3 15 0 16,-3-5 5-16,0-10 4 0,-3 27 7 0,0-10 1 16,0 1 1-16,-4 6 2 15,4-2-1-15,-3 3-8 0,-2-6-4 0,5 2-3 16,0-4 0-16,-1 1-5 0,4-7-9 15,-3 0 6-15,3-1-2 0,0-10-5 16,0 12-1-16,0-12 0 0,0 0-9 0,0 0 2 16,0 0-2-16,30-19-4 0,-23 4-2 15,-1-3 4-15,2-5-7 0,-5 1-6 16,0 3 2-16,0-2 0 0,1 4-2 0,-1-1-4 16,-3 6 7-16,0-4-6 0,3 7-1 15,-3-1-2-15,0 10-5 0,3-14 7 0,-3 14-6 16,0 0 6-16,0 0-3 15,0 0 0-15,0 0 6 0,0 0 5 0,0 0 7 16,-3 39-8-16,3-28 12 0,3 6-10 16,0-3 0-16,1 1 0 0,0 0-4 0,2-1 7 15,1 0-10-15,-4-4 3 0,3-1 8 16,-2 0-3-16,3-2-3 0,-7-7 1 16,19 5 2-16,-19-5-3 0,24-4 2 0,-24 4-10 15,27-8 3-15,-14-1-1 0,-3 0 1 16,3-1 0-16,-6 2-1 0,0-2-9 0,3 6 15 15,-10 4-5-15,10-13 0 0,-10 13-1 16,10-11-1-16,-10 11-5 0,7-4 5 0,-7 4 2 16,0 0-3-16,0 0-4 15,0 0-5-15,0 0 2 0,0 0 14 16,0 0-11-16,6 28 0 0,-6-21 3 0,0-7-4 16,3 19-2-16,1-8 7 0,-1-1-3 15,4 0 9-15,0-3 2 0,-7-7-10 0,13 15 13 16,-7-11-13-16,-6-4 11 0,20 0-13 15,-20 0 19-15,27-7-20 0,-11 3 12 0,-2-4-8 16,2-2 2-16,-2 0-3 0,-1-1 4 16,1 0-2-16,-4-3-6 0,-1 6 12 15,2-5-2-15,-1 2-2 0,-4 1 0 0,-3 2 9 16,-3 8-11-16,14-11 2 16,-14 11 2-16,4-8 0 0,-4 8-10 0,0 0 14 15,0 0-2-15,0 0 8 0,0 0 7 16,6 37 5-16,-6-16 0 0,0 1-1 0,3 9 5 15,1 1-3-15,-4 5 5 0,3 2 9 16,-3 11-3-16,7-4-4 0,-7-11 11 16,0 2-7-16,3 1 4 0,1-2-6 0,-4-10 3 15,0-1-3-15,3-4 5 0,-6-2 13 16,3-2 21-16,-4 0 0 0,-2-9-7 0,-5 6-8 16,2-10-2-16,-5 2-2 0,14-6-16 15,-26 0-6-15,26 0 0 0,-33-7-5 0,16-2-5 16,-1 1-15-16,6 1-25 0,2-3-28 15,-1-5-27-15,8 5-26 0,3-2-25 16,3-3-26-16,5-8-26 0,8-2-23 16,11-9-20-16,6-1-23 0,0 2-8 15,4-2 6-15,0 3 10 0,6-1 7 0,-3 2 33 16,-4 2 13-16,-6 7 17 0,-6-2 11 16,-1 5 45-16,-7 2 19 0,-2 2 49 0,-1-3 32 15,1 5 24-15,-7 3 11 0,2 1 11 16,2-1-6-16,-11 4-1 0,0 6-8 0,0-8 2 15,0 8-2-15,0 0 5 0,0 0-4 16,0 0 7-16,0 0-4 0,-33 18 10 16,22-11-1-16,5 10 1 0,-4 2-1 0,2 1 8 15,-1 3-3-15,5 2 4 16,1 0-4-16,-3 4-1 0,9-4-3 0,-6 0-5 16,9-2 6-16,-3-4-13 0,1-2 2 15,-1-3-1-15,3-2-4 0,2-5 9 0,2-1-6 16,-10-6-3-16,26-6 1 0,-13-1-9 15,4-5 7-15,-1-2-10 0,-5-10 0 16,2 6-4-16,-3-3-4 0,-3 0 0 0,0 5 19 16,-1-1 13-16,1 9 19 0,-4-9-3 15,1 10 0-15,-1-3-9 0,-3 10 1 0,3-15-2 16,-3 15-11-16,0 0 0 0,10-4-12 16,-10 4 4-16,0 0-7 0,13 29 7 15,-6-14-4-15,3 10 6 0,3 3-10 16,1 4-2-16,6 8 10 0,3 2-13 0,4 1-2 15,-1-3 8-15,-2-5-8 0,3 3 1 16,-11-11 0-16,-2-6-35 0,-1-7-12 16,1 1-30-16,-8-5-17 0,4 5-34 0,-7-6-35 15,0-2-63-15,-3-7-112 0,0 0-214 16,0 0 56-16,0 0 42 0,0 0-145 0,-36-25-85 16</inkml:trace>
  <inkml:trace contextRef="#ctx0" brushRef="#br0" timeOffset="-120562.7">28756 6244 1794 0,'-10'-9'-60'0,"3"-4"20"15,1 2 19-15,3 3 19 0,-1-3 1 16,1 1 9-16,0-3 11 0,3 1 2 0,-4-3 12 15,8 1-3-15,-1-4 7 0,0 0 3 16,1-2 2-16,5-2 4 0,-2 0-2 0,7-3 1 16,-1-3 5-16,0 0-7 0,0 1-2 15,4-1 3-15,6-7-1 0,7-5 0 16,0 8 0-16,8 0 0 0,-5 1-8 0,3-1-1 16,7 3-3-16,-6 3 8 0,-7 2-9 15,-3 10 0-15,3-4-7 0,-7 9-1 16,1-4-2-16,-1 3 0 0,6 3-4 15,-2 2-2-15,0 2 1 0,3 0-3 16,3 6-5-16,8 5 4 0,-1-3 3 0,13 10 2 16,0 4-2-16,-3 5 12 0,4 1-2 15,-5 1 0-15,5 2 3 0,-4 1-4 0,0 5 8 16,-3-4 8-16,2 2 2 0,-2 1-2 16,-4-1 5-16,4 3-7 0,-7 0 14 15,0 1-11-15,-6-3 3 0,-1 6 2 0,-3-3-4 16,-4 6-1-16,1-5 14 0,-7 2-18 15,0 4 16-15,-7-8-15 0,1 8-13 16,-4-3 22-16,0-8-2 0,-7 0-6 0,3 4 0 16,-6 2 5-16,0-5-7 0,0 6-1 15,-3-3 3-15,0 3-8 0,-7 11 11 0,-3 0-4 16,-7-3-4-16,-4 0-1 16,1-1-2-16,-4-1-4 0,-6-1 2 0,3 2-3 15,-7-4 5-15,1-2-12 0,-4-3 11 16,-1-2-15-16,-5-3 1 0,-1-1 2 0,-2-6-5 15,-5 0 7-15,-6-2-7 0,6-3 0 16,2-5-2-16,-8 2-5 0,3-5 1 0,7-5 1 16,7 1 2-16,-5-2-2 0,-1-6 1 15,-1-3 2-15,-1-2 1 0,-12-2 1 16,7-3-6-16,-1-8 0 0,4-3 2 16,-1-4 1-16,5-1-4 0,-5-5 0 15,-6-8 6-15,7-7-13 0,-1 2 4 0,8-6 4 16,13 4-9-16,-1-1 7 0,8 0 2 15,2-9-3-15,5 2-3 0,8-4 1 0,1-2-4 16,7 0 5-16,3-1-7 0,3 4-3 16,0 0 0-16,4 4 8 0,4 1-5 15,-2 2 5-15,7 0 0 0,-2 0-6 0,2 5-7 16,8 1-26-16,0 2-5 0,-1-2-24 16,0 6-22-16,7 4-28 0,-3 9-8 0,-4 2-31 15,-2 11-20-15,-2-1-22 0,4 1-20 16,4 5-36-16,-11-1-33 15,8 5-116-15,0-3-60 0,-4 6-163 0,-1 0-124 16</inkml:trace>
  <inkml:trace contextRef="#ctx0" brushRef="#br0" timeOffset="-119761.48">29323 6267 1836 0,'0'0'16'0,"-10"-6"15"15,10 6 13-15,0 0-3 0,0 0-6 0,0 0-3 16,0 0-8-16,0 0 2 15,0 0 21-15,-11 17 13 0,11-17 13 0,0 19 7 16,8-5 6-16,-8 3 17 0,3 2 4 16,3 1-1-16,-2-1 4 0,-1 6 2 0,-3-1-17 15,6-2 8-15,-1 3-19 0,1 0 10 16,-3 0-9-16,0-3-12 0,4-1-10 16,-4-4 0-16,0 1 0 0,-3 0-10 0,8-2-2 15,-5-3-3-15,-3-3-6 0,3 1-3 16,-3-11-7-16,4 12-2 0,-4-12-6 15,3 13-35-15,-3-13-40 0,0 0-55 0,0 0-44 16,0 0-37-16,0 0-47 0,0 0-26 16,0 0-24-16,0 0-50 0,0 0-68 0,0 0-276 15,-30-21-172-15</inkml:trace>
  <inkml:trace contextRef="#ctx0" brushRef="#br0" timeOffset="-119275.52">29209 6579 1868 0,'-10'-12'-87'16,"4"6"41"-16,6 6 27 0,-10-8 11 0,10 8 20 15,-7-9 1-15,7 9 10 0,0 0 4 16,0 0 2-16,0-12 8 0,0 12 12 16,0 0 7-16,30-7 0 0,-13-1 2 0,-1 2 5 15,8-1-7-15,2 3-3 0,1-4-4 16,0-2-1-16,-3 3-8 0,1-1-2 0,-4 2-3 16,-1 2-7-16,-4 0-8 0,1 4 4 15,-17 0-3-15,30 0-1 0,-17 4-5 16,1 4 2-16,2 2-2 0,-2 5-4 15,-1-1 5-15,-3 4-4 0,0 2 3 16,-3 3-6-16,-1-2 3 0,1 3-3 0,0 1-6 16,-4-3 4-16,1-4-2 0,-1-1 4 15,-3 1 3-15,3-6-6 0,-3 1 2 0,0-4 7 16,-3 1 0-16,0 1-8 0,3-11 6 16,-11 7-5-16,11-7-2 0,0 0 2 15,0 0-2-15,-33-22-5 0,20 4 0 16,3 1 6-16,0-6-6 0,6 6 1 0,-2-5-1 15,6 4 0-15,0 2-2 0,3 4 3 16,-3-3-8-16,3 2 0 0,1 6 0 0,6-4-1 16,-3 4-5-16,-7 7 10 0,19-7-8 15,-8 4 6-15,-11 3 0 0,0 0-3 16,39 10 3-16,-21-3 0 0,-2 1-3 16,-2-2 4-16,2 4 2 0,-2-5-2 0,2 2 1 15,-2-1 7-15,-1-2-7 0,-4 0-1 16,-9-4 9-16,21 8 3 0,-21-8-2 0,20 0 5 15,-20 0-4-15,0 0-31 0,22-4-30 16,-14-7-40-16,-8 1-69 0,3-2-102 16,-6-9-168-16,3 2-168 0,0-12-100 0</inkml:trace>
  <inkml:trace contextRef="#ctx0" brushRef="#br0" timeOffset="-118312.7">28502 4950 1662 0,'-9'-18'-70'0,"5"11"14"0,4-7 16 16,4 3 14-16,-1-4 14 0,3-3 14 15,11-2 9-15,1-2 9 0,4 0 12 0,2-3 11 16,12-8-2-16,1-1 6 0,7 2 3 15,-1 3-1-15,10-1 1 0,1 0 2 16,3 1-3-16,6 8-6 0,16-8 2 0,-12 10-5 16,20 2 0-16,-13 3-3 15,5 6 1-15,11 2-2 0,0 6-5 0,21 6 4 16,-2 2-3-16,-5 10-5 0,-1 3 4 16,0 7-9-16,-10 4 3 0,-3 5 1 15,0 8 3-15,-3-1 3 0,-6 6-1 0,-8 11 0 16,0-1 9-16,-13 5 2 0,-4-1 7 15,1 4 9-15,-3 3-2 0,-2 1-1 0,-11 3 4 16,-1 3 0-16,-10 4-4 0,6 1 3 16,-6-1 2-16,4 0-6 0,-4 0-7 15,-10 2 5-15,4-4-5 0,-5-2-11 0,-5-2 4 16,2 5-3-16,-10-5-1 0,-1-9-2 16,4 15-4-16,-2-17 6 0,-11 2 4 15,1 1-4-15,3 1 2 0,-6 12-8 16,-5-1 2-16,-5-1-5 0,-4-1 4 15,-4 0-11-15,2-9 6 0,-9 2 1 0,-6-4-10 16,1-5 5-16,-7 1-8 0,-5-3 5 16,2-2-2-16,-11-4 0 0,1-1 1 0,-8-7-10 15,-5-5 7-15,-9-3 3 0,-1-10-1 16,-8-6-6-16,10-10 8 0,-23 1-17 16,21-10 16-16,-8 2-12 0,-3-9 1 0,-17 0 8 15,-3-9-12-15,-3 1-1 0,-1-10 2 16,8-2 0-16,3-2 2 0,2-4-1 15,1-6 0-15,4-4-2 0,-1-7-8 16,7-3 11-16,3 0-2 0,4-7-1 0,7 1-5 16,-2-2 5-16,12 1-9 0,-4 0-2 15,10 0 16-15,6-1-3 0,8-2-8 16,-1-2 1-16,4-6 8 0,7-5-4 0,-5 1-4 16,11-6 3-16,4-5 13 0,-1 1-17 15,7 0 4-15,4 0-6 0,16-1 4 0,-4-2-2 16,8 3-1-16,6-1 8 0,6 4-11 15,7 1 14-15,1-2-13 0,6 2-4 16,0 3 10-16,3-2-2 0,7 2-1 0,1-4 0 16,5 3 2-16,-7 1-3 15,12-3-31-15,-5 6-5 0,4 4-15 0,1 5-10 16,1 9-19-16,-4 4-20 0,-6 11-14 16,-1 7-27-16,-11 7-23 0,-3 7-33 0,-1 4-35 15,-3 2-42-15,4 2-134 0,-3 5-50 16,6-4-135-16,-11 8-97 0</inkml:trace>
  <inkml:trace contextRef="#ctx0" brushRef="#br0" timeOffset="-117712.02">29302 4836 1638 0,'0'9'-78'16,"0"3"25"-16,0-12 21 0,5 25 27 0,-5-4 8 15,3 4 15-15,3 1 15 0,-3 10 1 16,4-4 11-16,-4 3 6 0,0-2 6 16,2-3 2-16,-5-3 1 0,3 1-2 0,0-3-2 15,-3-5-3-15,0 2 0 0,3-7-4 16,-3 0-1-16,0-2 23 0,3-1 4 0,-3-12 7 16,0 13-9-16,0-13-5 0,0 0-10 15,0 0-6-15,0 0-4 0,0 0-2 16,0 0-6-16,-6-45-9 0,6 27 0 0,3 3-2 15,0-2-4-15,1-1-2 16,-1 0 4-16,0 4-10 0,5-4-1 0,-5 3-5 16,0 0 2-16,0 5-2 0,1-2-8 15,-1 2 0-15,-3 10-2 0,9-7 0 16,-9 7-2-16,0 0 4 0,24 1-3 0,-24-1 3 16,20 16-4-16,-10-4 2 0,4 1-4 15,-4-1 1-15,-1 1 7 0,2-1-3 0,-1 1 3 16,3-4-5-16,-6 2 8 0,-1-4 5 15,1 0 21-15,-7-7 15 0,13 7 1 16,-13-7-5-16,0 0-8 0,23-14-2 16,-16-1 1-16,3-6-8 0,0 2 8 15,0-6-12-15,0 3-4 0,-3-1-1 0,3-2-4 16,-4 3 0-16,5 4 3 0,-5 3-9 16,1 2-6-16,-1 4-4 0,-3 4-2 0,-3 5 2 15,17-5 3-15,-17 5-4 0,24 15 1 16,-8 0-2-16,-2 5 13 0,2 2-8 15,-2 3 8-15,5 0 0 0,-5 3-2 0,6-2 7 16,-6-1-14-16,-2-1 9 0,2-2-3 16,3 3 3-16,-4-7 12 0,-3-1-17 0,0-2-12 15,0-2-16-15,-3-1-32 0,-1-4-24 16,-2-1-41-16,-4-1-49 16,0-6-73-16,0 0-120 0,0 0-116 0,-23-21 47 15,12 0-128-15,2-8-61 0</inkml:trace>
  <inkml:trace contextRef="#ctx0" brushRef="#br0" timeOffset="-116811.75">28162 4065 1579 0,'-22'-11'-42'0,"1"2"23"0,4-1 24 0,4 0 11 16,4 2 2-16,-2-2 12 0,5-1 5 15,2 0-1-15,8-4-3 0,10-2-4 16,19-16 0-16,13 1 1 0,20-11 8 0,18 2 3 15,9-3 0-15,15 4 1 0,34-10 4 16,12 0-6-16,5 12-1 0,2 1-2 0,12 6-4 16,-3 9 0-16,-33 7-1 15,6 1-4-15,-10 8-2 0,8 3 1 0,-5 13-3 16,4 5 1-16,-3 8 0 0,30 13 2 16,-4 3-1-16,0 9-1 0,-13 4 1 15,-3 3-1-15,-4 9 1 0,-9 5 0 0,-1 6-2 16,-13 6 0-16,-7 5 3 0,-3 2 2 15,-17-1 9-15,-3 2-4 0,-3 5 3 16,-10 1 5-16,-24-13 3 0,0 4 5 0,4 22-3 16,-17-15 8-16,0 0-10 15,-3 2-2-15,9 24 0 0,-16-20 2 0,-3-2 6 0,0 3 0 16,-8 0-2-16,2-4-6 0,2 4-4 16,-16 1-5-16,-1 6-1 15,-9 1 3-15,-10 8-2 0,-7 18-2 0,-10 0 13 16,0-2-17-16,-13-2-3 0,-4-9-4 15,-3 3 5-15,-3-9-5 0,-7-8-12 0,9-20 16 16,-19 16-8-16,-3-3 8 0,-7-7-10 16,7-23 4-16,-14 14-1 0,10-18-16 15,-6-4 18-15,-27 9 9 0,20-24-9 0,-7-7-4 16,-2-5 2-16,-12-6-5 0,-19-4-6 16,-3-1 1-16,-10-10-1 0,-50-2 7 0,-5 1-10 15,9-2 0-15,35-4-4 0,-2-2 4 16,-1 2-8-16,1-1 6 0,2-5 16 15,7-1 0-15,5-1-4 0,-2-7-1 16,8-2-1-16,-2-8-8 0,-28-7 4 16,2-13 0-16,4 1-10 0,1-19 10 0,-1-2 4 15,-4-8-10-15,18-4 1 0,5-5 4 16,5 0-8-16,13-2 2 0,22-6-7 0,12-3 3 16,25 11 0-16,14-1-7 0,0-2 6 15,13-4-8-15,7-1 4 0,0-5-11 16,7-6 5-16,7-6 7 0,2 0 9 0,-2-6-5 15,-5-4 2-15,5-30-3 0,2-4 7 16,-5-6-9-16,8-3-6 0,-5 0 3 0,13 6 0 16,-5 0 0-16,16 32 1 15,11-26-11-15,8 12-1 0,13 1-4 0,20 9-12 16,3-2-11-16,24 6-12 0,3 5-16 16,10 3-9-16,10 3-21 0,7 3-24 15,10 2-31-15,2 7-31 0,-2 1-39 0,7-2-110 16,-4 8-111-16,-4 4-147 0,-9 4-100 15</inkml:trace>
  <inkml:trace contextRef="#ctx0" brushRef="#br0" timeOffset="-112102.68">28613 3800 1893 0,'6'-18'-64'0,"5"0"21"16,2 4 5-16,4 2 11 0,2-5 10 16,-2 9 8-16,3-3 4 0,0 5 2 15,4 2 4-15,-1 1 3 0,0 6 8 16,7 1 0-16,3 10 9 0,0 1 3 16,11 12 10-16,-7 3 0 0,-7 5 4 0,0 5 8 15,-3 3-4-15,-11 2 4 0,1 2-3 16,-11-7 1-16,1-2-4 0,-7-4 6 0,0 7 0 15,-3-4-5-15,-10 9 6 0,-1-9-6 16,-2 2 1-16,2-8-1 0,-15 4 0 16,5-10 8-16,1-9 2 0,-4 1-7 0,0-9 3 15,-3-2-2-15,3-3 1 16,-6-8-4-16,-7-6-4 0,4-1 0 0,-8-10-9 16,1-6 3-16,6 1 3 0,11 2-8 15,-1-8-2-15,6 4-2 0,5-3 1 16,7 6-7-16,1-4 4 0,5 2-6 0,0 1-2 15,9-5-2-15,2-1 0 0,11-12-2 16,1 5 3-16,7 0-19 0,3-1-25 0,-3 7-32 16,-5 6-25-16,5 6-31 0,-3-2-34 15,-4 5-43-15,3 2-27 0,-6 3-51 16,3 0-107-16,-4 7-174 0,-9 2-57 0</inkml:trace>
  <inkml:trace contextRef="#ctx0" brushRef="#br0" timeOffset="-107361.29">23250 9110 1551 0,'0'0'-67'0,"-21"-9"12"0,21 9 7 0,0 0-9 16,0 0 4-16,0 0 11 0,-19 18 9 15,8-2 5-15,-2 6 24 0,-10 15 15 0,2 12 5 16,-1 2 5-16,-11 24 5 0,-1 6-11 15,-6 4 6-15,6-1-5 0,4 7-2 16,0-7 3-16,0 6 4 0,3 1-15 16,8-9 6-16,-1-7-7 0,13-13 8 15,4-5-20-15,-3-7-31 0,1-7-33 0,5-11-52 16,5-1-265-16,1-6 101 0</inkml:trace>
  <inkml:trace contextRef="#ctx0" brushRef="#br0" timeOffset="-98794.22">29873 6160 1108 0,'0'0'-16'0,"0"0"16"0,0 0-8 16,0 0 13-16,0 0 14 0,0 0-6 15,0 0 4-15,-13 5 3 0,13-5-4 0,0 0 2 16,0 0 3-16,0 0-4 0,0 0 4 16,0 0-6-16,0 0 9 0,0 0-4 15,0 0 3-15,0 0 6 0,-24-12 4 0,24 12-4 16,-10-9 1-16,10 9-5 0,-7-9 0 16,4-1 1-16,0 0-4 0,0-1-3 15,-1-3-5-15,4-4 5 0,0-1-2 0,4-9 0 16,2 0 2-16,0-8-8 0,2 4 5 15,2 0-6-15,-1-15 4 0,5 1-5 16,2 2-1-16,1 1 1 0,-4 8 2 16,8-7-3-16,-5-1 1 0,4 0-3 15,0 4-3-15,0-9 3 0,3 3-5 0,4 1 4 16,6-19 0-16,4 2 2 0,-4-1-3 16,4-1-1-16,3 4 2 0,-3-1 4 0,-1 3-2 15,1-4 3-15,3 4-2 0,-6 12-1 16,-1 2-5-16,-3-1 3 0,0 2-2 15,3-2 1-15,1 2-2 0,-1 2-1 16,3-5-4-16,5 5 0 0,5-10 4 0,1 0 1 16,-7 10-4-16,14-9 2 0,-18 9-3 15,13-6 3-15,-1 8 0 0,-9 1-4 16,5 2 2-16,-1-1-3 0,-3 3-1 16,1 4 4-16,1-3-3 0,1 0 2 0,1 4 4 15,-1-1 2-15,-2 4-8 0,-1-4 10 16,-7 12-9-16,-3-1 3 0,3 0-2 15,-6 4 0-15,6 2 0 0,-3-1-2 0,0 1 0 16,4 1 5-16,2-2 0 0,-6 9-2 16,7-10-1-16,-7 10 1 0,6-3-2 15,5-3 3-15,-5-1-1 0,4 7 1 0,-4-4-3 16,5 1 4-16,-1 1-1 16,-7 2 5-16,0-2 3 0,-6 9-3 0,0-3 2 15,6 3-3-15,-3 4 5 0,0-3 1 16,-3 7-1-16,9-1 4 0,-6 5-3 15,4-2 3-15,-1 5-2 0,3 7 1 0,8 0-3 16,-4 1 6-16,-3 2-2 0,-1 5 6 16,-2-1 0-16,3 3 0 0,-1 2 2 0,1 1 5 15,-1 5 1-15,8 7 6 0,-14-7-2 16,3-1 0-16,1 3 3 0,-8 0-1 16,4-1 2-16,-3-2-1 0,3 7 1 0,-7-4-1 15,4 0-7-15,-1 2 6 16,-5-4 1-16,1 2 3 0,2 2-5 0,-4 1-4 15,0 4 4-15,-3-8-2 0,0 5 1 16,-7 1 0-16,-4 0 0 0,4-3-1 16,0 6 3-16,-3-2-5 0,-1-8 2 0,-6-5-2 15,4-1-5-15,-4 4 6 0,0-1-12 16,-7 11 1-16,4-8-2 0,-7 7 1 16,7-9 0-16,-11 6 6 0,-2 1-6 0,2-3-5 15,-2-1-3-15,-1-1 5 0,-7-5 4 16,-3-3-11-16,8-2 0 0,-8 0 3 0,-3 3 2 15,-3-4-3-15,3-1-5 0,-7 1 7 16,11-9-1-16,-11 4-4 0,-4 3 4 16,2 1-5-16,-1-2 0 0,-1-4 4 0,-2 0-6 15,1 0 0-15,-2 0-2 16,1 0 3-16,2 0-1 0,1-4-3 0,-6 1 2 16,-1 3-2-16,1-6 5 0,2 4-3 15,-5-4-3-15,5 2 8 0,4-3-4 16,7-7 1-16,-14 18-3 0,4-4 2 0,-5-4 5 15,5 4-7-15,7-7-2 0,-14 10 5 16,3-3-3-16,0 0 2 0,1 0 3 16,2-3-6-16,5-1 2 0,-4-2 3 0,5-3 1 15,8-1-10-15,-6-4 4 0,6 3-2 16,-4-4 3-16,-2-1 3 0,6 1-7 16,-7-4 2-16,4 1 5 0,-4 4-6 15,0-4 3-15,4 0-3 0,3-2 6 16,-7 2 0-16,7-1-3 0,0-1-3 0,-3-1 5 15,-7 6 1-15,10-4-6 0,-10 1 1 16,0-2 9-16,-3 1-10 0,-1 1 7 16,1 0-4-16,4-5-1 0,1 1-3 0,-2 3 3 15,4-5-1-15,-1 2 9 0,4-3-3 16,0 3 1-16,3-3 0 0,0 0-9 0,0-3 8 16,3 0-3-16,-3 2 1 0,6-5-6 15,1 3 4-15,0-1-2 0,3 0 2 16,-4 0-7-16,1-3 7 0,0-3 1 0,0-1 1 15,-4 1-7-15,6 1 4 0,-1-1 2 16,2 0 2-16,-1-2-4 0,2-5 6 16,-2 6-10-16,1-3 0 0,1 3 2 15,2-3-4-15,1 0 7 0,-5 2 0 16,1-6 0-16,7 5 1 0,-4-1-7 0,4-4 5 16,-1 0-3-16,1 4-1 0,3-4 4 15,-3 0 2-15,3-1-3 0,0 1 2 16,0-2 1-16,0-2-2 0,3 1-1 0,-3-4 2 15,0 3 0-15,0-6-3 0,-4 2 5 16,5-2-1-16,-4 3-3 0,2 3 2 0,5-3 0 16,-1 0-2-16,1 1 0 15,-2-1-2-15,2 3 0 0,3-3 1 0,3 0-5 16,-3-3 11-16,6 2-11 0,0-2 6 16,8-5 2-16,-5 1-15 0,4 0-6 15,7-11-9-15,-1 8-13 0,-6 5-14 0,4 5-14 16,-5 5-18-16,2-1-16 0,-1 7-25 15,-7-1-28-15,3 1-48 0,-6 3-118 16,0 1-310-16,0 2-131 0</inkml:trace>
  <inkml:trace contextRef="#ctx0" brushRef="#br0" timeOffset="-96143.95">31756 4920 1781 0,'6'-9'-78'0,"-6"9"11"15,8-7 2-15,-8 7 6 0,0 0 8 16,0 0 9-16,0 0 22 0,0 0 8 16,0 0 5-16,19 25 11 0,-16-7 4 0,1 5 1 15,3-1 4-15,-4 6 2 0,4 2 1 16,-1-5-5-16,1 7 7 0,0 1 3 15,3-6-2-15,0 3-2 0,-4-7 0 16,1-1-1-16,0 1-4 0,-4-2 2 16,4 0-3-16,-4-3-1 0,0-3 4 0,4-5-3 15,-7 1 11-15,0 0 10 0,4-1 5 16,-4-10 8-16,3 13 3 0,-3-13-3 0,0 0-9 16,-7 9 0-16,7-9-2 0,0 0-3 15,0 0-2-15,-30-19-4 0,20 9-4 16,-6-8 2-16,6 1-5 0,-7-3-2 0,4-5-1 15,-1 0-2-15,-6 0 3 0,7-5-4 16,3 1 5-16,-1 0-3 0,2-3 1 16,-1-1 1-16,4-2-1 0,1 3-4 15,2-1 2-15,3 2-3 0,0-2 2 16,3-3-5-16,8 4-6 0,-4 1 7 0,2-1-1 16,2 5-2-16,5 2-1 0,-2 5 1 15,-1-1-2-15,7 3-4 0,-4 7 3 16,8 1 3-16,-4 5-8 0,3 2 2 0,0 3 0 15,-2 4 1-15,2 5 1 0,3 3-1 16,-2 3-2-16,-1 5 5 0,-7-1-2 0,1 6 1 16,-4 0-3-16,1 4 6 0,-7-4-5 15,-4 0 2-15,-3 0 2 0,-3 0-1 16,-7 5-2-16,-1-5-2 0,-5 0 2 16,-1-3 1-16,-2-7-1 0,-5 6 0 15,4-9 1-15,-3 1 6 0,3-5-6 0,0 1-2 16,3-1-2-16,-3 4-13 0,3-5-15 15,4 0-28-15,-3 4-23 0,5-1-23 16,-2 0-32-16,7 0-36 0,-5-2-437 0,2-4-109 16</inkml:trace>
  <inkml:trace contextRef="#ctx0" brushRef="#br0" timeOffset="-89743.34">31456 4335 1663 0,'10'-15'-116'15,"-3"2"20"-15,-7 1 9 0,6-1 9 16,1 1 25-16,0-1 0 0,-4 2 9 0,4 1-8 16,-4 3 6-16,-3 7 12 0,7-12-7 15,-7 12 12-15,0 0 7 0,0 0-10 16,0 0 17-16,0 0-1 0,0 0 3 0,-17 50-3 15,4-25 7-15,-14 12 5 16,-3-1 18-16,-4 2 11 0,4-1 0 0,-3-2 7 16,0 0-4-16,-4 0-2 0,1-2 0 15,9-8 0-15,7-6-6 0,4-5 7 16,2 3-15-16,1-9-1 0,3 3 11 0,3-5-9 16,7-6-2-16,-7 7 8 0,7-7 1 15,0 0-4-15,0 0 0 0,47-43-12 16,-24 21 6-16,10-13-2 0,8-5 5 0,8-8-4 15,-8 8-4-15,-4-2-1 0,2 2 2 16,-5 1-3-16,-1 6 0 0,-3-3-6 16,-10 11 3-16,-3 8 9 0,-7 2 1 15,0 5-7-15,-4 0 1 0,-3 5-1 16,-3 5-3-16,0 0 3 0,0 0-2 0,0 0 4 16,0 0-2-16,-33 30 4 0,14-9-2 15,-15 10-4-15,4 2 7 0,4 2-6 0,-4 0 1 16,3-1 0-16,-10 2-1 0,7-4 2 15,0 0-2-15,10-7 3 0,7-4 0 16,-1-6 1-16,8-1-4 0,-4-1 5 0,4-2 5 16,-2-7-5-16,8-4 8 0,0 0-8 15,0 0 4-15,0 0 2 0,0 0-8 16,41-37-1-16,-5 3 0 0,7-5 5 0,1 3-6 16,2 0 1-16,-2-3-7 15,-1 6 7-15,-3 1-11 0,-10 11 6 0,-3 6-1 16,-10 1-3-16,-1 8-1 0,-5 2 3 15,-11 4 6-15,0 0-6 0,19 21 2 16,-26 4 1-16,-2 8 8 0,-8 19-9 0,-7 16 3 16,-6 0 8-16,0 1-2 0,-3 1 12 15,3-1 2-15,-3-1 5 0,3-2-3 16,7-16 2-16,-1 0 3 0,4-3-4 0,1-7 1 16,8-7-8-16,5-8-7 0,2-5 9 15,1-5-2-15,3-5-2 0,3-5-5 0,-3-5-1 16,21 2 7-16,-21-2-7 15,43-17-2-15,-13 3 5 0,3 3-9 16,0-3 2-16,-3 6 1 0,-3-3-5 0,-7 5-1 16,-4 5-4-16,2 1 2 0,-18 0 2 15,25 7-9-15,-14 5 1 0,-8 4 8 0,-3 0-2 16,-3 8 0-16,-3 2 2 0,-5 5-2 16,-8 12-3-16,-5 1 8 0,4-1-8 15,0-4 6-15,-3 3-3 0,6-10 2 0,7-6-2 16,3-5 2-16,1-3 4 0,2-1 0 15,1-5-3-15,6-5 4 0,-3-7-6 16,14 6 6-16,-14-6-5 0,36-10 3 16,-9-2-1-16,9 2-3 0,-2 0-4 15,-1 0 5-15,0 2 0 0,-6 5-2 0,3 3 0 16,-3 6-1-16,-4 6-6 0,-3 8 4 16,-6 8 3-16,-5 6 2 0,-9 7 5 0,0 14 4 15,-6 2 8-15,-7-3 3 0,-1 5 14 16,-2-4 4-16,-8-5 2 0,4 0 2 15,4-6-4-15,-1-10-8 0,7-9 2 0,4-6-5 16,-2-5-1-16,5-3-4 0,6-5 2 16,-3-6-6-16,0 0-32 0,41-21-33 15,-1-7-41-15,2-7-66 0,12-15-514 0,6 1-163 16</inkml:trace>
  <inkml:trace contextRef="#ctx0" brushRef="#br0" timeOffset="-71374.61">29546 2592 962 0,'-3'-13'122'15,"-4"1"-59"-15,7 5-31 0,0 7-12 16,-6-10-13-16,6 10 2 0,0 0-4 16,0 0-5-16,0 0 4 0,0 0 11 0,0 0 12 15,0 0 13-15,23 39 0 0,-10-18 8 16,4 4 0-16,-1 0 3 0,11 10 0 15,3-3 5-15,-6-5 1 0,12 4 5 16,7-3 4-16,8-6 4 0,5-5 6 16,17-6 3-16,11-10-9 0,30-15-7 0,15-9-8 15,52-22-2-15,2-8-6 0,20-9-7 16,4-9-4-16,3 0-3 0,0-2-6 16,-23 6-4-16,-15 3 1 0,-25 10-7 0,-50 19 3 15,-10 8-5-15,-27 7-1 0,-11 2-3 16,-15 3 0-16,-8 5 2 0,-2 6-10 0,-7 1 3 15,-4 6-8-15,-13-3-14 0,23 8-22 16,-16 1-22-16,-1 0-38 0,5 4-37 16,-5-1-46-16,-3-1-82 0,4-1-349 15,-1-3-110-15</inkml:trace>
  <inkml:trace contextRef="#ctx0" brushRef="#br0" timeOffset="-48807.48">29203 2488 1203 0,'-7'-13'121'0,"4"-2"-6"0,0 1-28 16,-1 6 4-16,1-3-12 16,3 11-15-16,-7-10-16 0,7 10-8 0,-3-10-9 15,3 10-5-15,0 0-1 0,0 0-3 16,0 0 3-16,33 3 12 0,-10 8 3 16,11 3 2-16,13 8 4 0,10 0 7 0,2 6 0 15,15 4 0-15,-1 6 2 0,-7-2 1 16,2 1-3-16,-2 1-1 0,-3-1-1 15,-13-5-5-15,-3-1-4 0,-1-2-1 0,-5 0-2 16,-2 0-7-16,-2-2 8 16,-1 0-9-16,-9-4 3 0,0-4-4 0,-10-2-2 0,2-5-6 15,2 1-5-15,-4-1-6 16,-4-2-12-16,0-3-7 0,-3 1-15 16,0-4-7-16,-10-4-15 0,17 6-51 0,-17-6-54 15,0 0-51-15,13-14-67 0,-13 6-134 16,-3-5-196-16,0-2-97 0</inkml:trace>
  <inkml:trace contextRef="#ctx0" brushRef="#br0" timeOffset="-48407.45">30013 2279 1648 0,'-10'-9'-67'15,"3"-1"-2"-15,-3 2 43 0,7 1 19 16,3 7 22-16,-7-13 19 0,7 13 4 16,-7-7 2-16,7 7 3 0,0 0-11 0,-6-11-8 15,6 11 3-15,0 0 2 0,0 0 19 16,-20 31 12-16,10-6 6 0,-7 5-1 16,-3 15 10-16,-3 5 1 0,-10 12 7 0,-4 2-6 15,4 3-3-15,-5-1-4 0,2 0 6 16,-1-4-5-16,1-2-3 0,-4-6 2 15,10-5-4-15,0-5-7 0,0 2 5 16,3-2-6-16,-3-6-7 0,7-1 7 16,2-6-9-16,5-9 0 0,2 0-9 0,1-5 0 15,1 0 6-15,1-5-6 0,1-2 8 16,4 0-4-16,-2-3-5 0,8-7-5 0,-6 12 5 16,6-12 1-16,0 0 0 0,0 0-5 15,0 0-21-15,0 0-4 0,0 0-33 16,14-35-24-16,-5 23-26 0,1-1-32 0,7 1-41 15,-7-1-46-15,1 4-60 16,2 2-75-16,-1-2-145 0,-1 5 32 0,-4 0-113 0,-7 4-56 16</inkml:trace>
  <inkml:trace contextRef="#ctx0" brushRef="#br0" timeOffset="-42720.63">22342 5000 1704 0,'0'0'106'0,"0"-15"17"0,0 15 11 15,-3-13 18-15,3 13 1 0,-3-11 4 16,3 11-13-16,-7-7-17 0,7 7-10 0,0 0-18 16,0 0 13-16,0 0 1 15,-23 36 7-15,7-9-3 0,-8 13 6 0,1 10 11 16,-7 13-6-16,0 2-10 0,-7-3-8 16,4 2-4-16,3 0-12 0,3-11-5 15,3-2-6-15,-6-2-5 0,14-2-12 0,-4-7-1 16,7-8-6-16,2-4-4 15,5-8-4-15,-4 0-4 0,4-6-2 0,-1 2-5 0,0-7-3 16,0 2 3-16,7-1-18 16,-6-3-22-16,6-7-51 0,0 0-66 0,0 0-56 15,0 0-55-15,0 0-41 0,0 0-51 16,-10-29-59-16,10 12-117 0,0 6-21 0,-7-4 39 16,4 0-216-16,-1 2-188 0</inkml:trace>
  <inkml:trace contextRef="#ctx0" brushRef="#br0" timeOffset="-42340.41">21713 5435 2017 0,'-7'-15'15'0,"4"5"22"0,-4-3 33 15,3 6 15-15,4 7-1 0,-6-11 2 16,6 11-12-16,-6-7-1 0,6 7-4 0,0 0 5 16,0 0 2-16,0 0 12 0,-24 32 5 15,21-14-8-15,-4 5 0 0,4 2 5 16,-3 8-2-16,1-1-3 0,5 5-4 0,0-2-5 15,5 3-3-15,1-4 0 16,4-2-15-16,4 11-1 0,2-7 1 0,-3-9-2 16,4-2-1-16,3-2-2 0,-1-6 1 15,5 1 7-15,0-7 2 0,6-2-1 0,3-7-1 16,13-4-9-16,14-11-4 0,3 1-4 16,21-18-7-16,-10 1 2 0,-8-4-10 15,-13 5 2-15,-6 0-2 0,-1-2-2 0,-2 5-3 16,-14 5 0-16,-6 5-3 0,-8 5-3 15,1-1-2-15,-7 3 4 0,3 0-6 16,-3-1-8-16,0 5-15 0,0 0-25 16,-10 4-38-16,0 0-26 0,0 0-25 0,0 0-33 15,0 0-32-15,0 0-28 0,0 17-49 16,0-17-60-16,-10 15-121 0,7-5-66 16,-4 2 53-16,4 1-184 0,0-4-141 0</inkml:trace>
  <inkml:trace contextRef="#ctx0" brushRef="#br0" timeOffset="-23738.36">1130 16065 1831 0,'0'0'-42'0,"-11"-9"31"0,11 9 24 16,-13-4 6-16,13 4 18 0,-6-7 5 0,6 7 6 15,-11-5-1-15,11 5 9 0,0 0 8 16,-3-13 17-16,3 13 4 0,0 0 8 0,0 0 5 15,17-10-12-15,-17 10 12 0,16-7-10 16,-5 3 6-16,5 0 11 16,1 1 2-16,2-4 0 0,16-8-22 0,14-6 1 0,8-5-3 15,16-17-3-15,10-7-16 16,8-10-1-16,22-15-15 0,0 0-1 16,-6-3-3-16,-23 20-3 0,-8 4-2 0,-13 4-10 15,0 4 12-15,-20 13-13 0,-5 2-6 16,-8 9 0-16,-11 4 2 0,-2 5-6 0,-4 4 5 15,-2-1-13-15,-1 3-9 0,-1-1 9 16,-9 8-9-16,17-3-8 0,-17 3-21 16,0 0-25-16,0 0-36 0,20 11-19 0,-20-11-31 15,7 11-24-15,-7-11-28 0,0 14-55 16,0-7-57-16,0-7-150 0,0 7-15 16,0-7-147-16,0 0-113 0</inkml:trace>
  <inkml:trace contextRef="#ctx0" brushRef="#br0" timeOffset="-7222.03">16630 8135 583 0,'0'0'67'0,"-13"-3"-23"16,13 3-16-16,0 0-22 0,-8-6 14 15,8 6-5-15,0 0-10 0,0 0-8 16,-6-7 11-16,6 7-7 0,0 0 11 0,0 0-11 16,0 0 12-16,0 0 7 0,6-12 10 15,-6 12 1-15,0 0-5 0,0 0-4 0,3-13-1 16,5 12 3-16,-5-10-13 0,10 4 12 16,-2-3 6-16,8-4-8 0,-2 3 4 15,6-4-5-15,-3 0 8 0,7-2 3 16,3-1-3-16,0 0 2 0,0 1 5 15,0-4-9-15,6-1 4 0,-6 3 5 0,0 2-13 16,-6 6 2-16,3-7 1 0,-5 5-1 16,5 4-1-16,-3-1-5 0,6-8-1 0,-7 8-4 15,4-1 1-15,10 0 2 0,-1 1-1 16,-9 0-6-16,6-1 6 0,-3 2-4 16,3-1-7-16,4 3 7 0,-1-4-4 0,2 4 1 15,-5 1 0-15,-3 2-2 16,3-1-1-16,4 2 4 0,-4-1-2 0,0-2 1 15,4 3 0-15,4-1-2 0,-5 0-4 16,7 0 6-16,-10 4-10 0,8-4 4 0,-1-2 3 16,3 2-2-16,4-3-3 0,-1 3 0 15,-2 0 3-15,-1 1-2 0,0-3 0 16,1 4 0-16,-8-4 0 0,-3 5 1 0,4-2 5 16,-4 0 7-16,1-1-4 0,-8 4 2 15,1 0-5-15,-4-3-2 0,4 3 6 0,0 0 2 16,-3-3-5-16,-2 3-2 0,8 3 5 15,-6 0-9-15,-1-3 4 0,1 0-3 0,2 4 6 16,-3-1-7-16,7 1 5 16,-3 2-4-16,6-4 1 0,-3 4 4 0,4-2-7 15,-1 2 6-15,0-1 1 0,-3-1-4 16,0 5 1-16,0-2-4 0,0-2 4 16,-6 5-5-16,6-3 0 0,-7-3 2 0,4 4-3 15,-1 1 0-15,-6-2 2 0,7 2 0 16,0 4 0-16,-3-2 1 0,1-1 1 0,-1-3-3 15,0 5 1-15,2-2 3 0,-2 1-4 16,6 3 1-16,-4-3 6 0,1-1-8 16,-1-2-1-16,4 6 2 0,-6-4 5 0,3-2-2 15,-5 4-7-15,2-2 4 0,3 0-1 16,-4 0 8-16,4 2-10 0,-4-2 0 16,3 8 6-16,1-7-4 0,0 10 3 0,0-3-2 15,0 0 2-15,-4-4 2 0,0 4-1 0,0 0 4 16,4 0-8-16,0 3 5 15,-3-3-1-15,-2 4-2 0,2-1-2 0,-4 1 6 16,3-1 2-16,0 4-4 0,1-1 0 16,-4 1 3-16,-4-3 1 0,8 3-3 15,-4 0-3-15,-4 0 3 0,5 0-2 0,2 0 4 16,-7 3-5-16,14 5 0 0,-9-4 2 16,-2-7 0-16,-2 6 0 0,4 0-1 0,-5-3 2 15,1 1-2-15,2-1 0 16,-2 4 9-16,-1 1 4 0,2-5 7 0,2 2-6 15,-4 4-1-15,1-5 4 0,-1 2 0 16,1 0-5-16,10 9 1 0,-11-6-5 16,5-5 0-16,-5 2 3 0,1 0-1 0,2-3-1 15,-2 0-4-15,1 5 1 0,-6-3 1 16,1 1 1-16,4-1 4 0,1 1 2 0,-2 0 1 16,1 4-5-16,-7-7 4 0,16 15-3 15,-2-5 2-15,-8-3 3 0,-2-2-2 16,-1 1-2-16,0-5 1 0,7 15 0 0,-3-11-1 15,-4-2 7-15,-3-3-3 0,0 0-6 16,0 1 1-16,0 2 3 0,0 1-2 0,0 0 0 16,-3 1 0-16,3-3 4 15,-3 4-8-15,2-2-2 0,-2 0 9 0,-1 4-7 16,5-2-1-16,-5-2 0 0,4 3 3 16,1-1-4-16,-5 2-4 0,1-5 10 0,-4-2-5 15,3 5-1-15,2-5 5 0,-2 3-9 16,4 0 5-16,-4 2-6 0,5-3 2 15,-1 1 1-15,-4-4-1 0,2 0-4 0,1 0 1 16,1 4 0-16,0 0 2 0,0-8-3 16,0 10 2-16,-4-4 2 0,5 8 4 0,-4-7-2 15,2 5 2-15,-5-6 5 0,-1 3-1 16,4 2-2-16,0 0 7 0,-1 4-6 16,-3-4 0-16,4 0-3 0,-3-1-1 0,-1 2-2 15,0-4-5-15,1-1 9 16,2 0 0-16,-3-2 6 0,-3 5-11 0,0-4 0 15,0-2 2-15,0 3 1 0,0 0 1 16,0-3 11-16,0 0-2 0,-3 3 1 0,0-2-4 16,-4 6 0-16,4-3-7 0,-4 3 8 15,0 0-4-15,-2-1-3 0,-1 2-4 0,-1-1 3 16,5 0 6-16,-7-3-6 0,2 4-5 16,-2-2 1-16,3 1 0 0,0-3 3 15,-9 13-7-15,5-10-3 0,-7 8 5 16,9-8 10-16,-6-3-13 0,5 0 2 0,-4 0 0 15,4 2 6-15,-4-5-6 0,4 3 8 16,-3-4-1-16,-1 2-8 0,-3 1 2 16,-7 5-4-16,1 0 0 0,6-4 10 0,-7 6-11 15,0 1 6-15,8-7-3 0,-8 9 1 16,-3-5 8-16,3 6-1 0,7-10-9 16,1-4 4-16,-2 0 1 0,-9 7-2 0,3-3 4 15,11-4-2-15,-14 7 1 0,-4-1 0 16,4 2-7-16,-3-2-2 0,3 5 4 0,-4-4-3 15,1 0 0-15,0-2-2 0,-4 1 5 16,4-5-1-16,-3 5-1 0,-5-1 2 16,1-3 2-16,4-2-3 0,-4 3 0 15,-1-3 0-15,5 2-1 0,-7 4 5 16,-4-2-1-16,4 0 0 0,-1 5 2 0,1-4 1 16,0-1-7-16,-1-1 9 0,1 0-7 15,-1-3-1-15,5 0-5 0,-1-3 7 0,4-1 0 16,-12-2 0-16,5 4-1 0,6-7-3 15,4 1 2-15,-17 0-5 0,-6 5 2 0,5-4 3 16,-9-3 4-16,4 2-3 0,-4 1 2 16,3 0 2-16,4-1-8 0,-1 3 3 15,8-7 4-15,5-5-6 0,-8 9-1 0,-8-3 0 16,14-3 10-16,6-3-8 0,0 0 1 16,-6 1 5-16,7-2-3 0,-8 0 0 15,4 1 1-15,-4-4-5 0,11-1 7 0,-13 1-6 16,2 4 5-16,-2-5-5 0,-5 3-1 15,5-5 4-15,-1 2-2 0,1 0-2 16,-8-2 3-16,4 3 7 0,-3-4-8 16,6 0 2-16,-2 0-3 0,2-4 0 0,-7 3 5 15,-16-5-2-15,17 5 1 0,-17-5-7 16,13 3 4-16,-6-5 4 0,9 7-3 0,8-5 1 16,-17-1-8-16,6 2 8 0,11-2 0 15,-22 0 2-15,5-4-2 0,3 4-6 16,0-3 6-16,0 0-1 0,14 2 1 15,3-2-4-15,2-1-2 0,-16-3 5 16,15 2 7-16,-9-3-7 0,8-1-7 0,-4-2 3 16,-2 2 5-16,-5-1 2 0,14 0-8 15,-10-2 4-15,4-1 1 0,-8 1-4 0,4-5 1 16,1 5-3-16,-2-1 2 0,1-3 7 16,0 1 0-16,3 2 1 0,1-5-5 0,-1 4 1 15,4 2-3-15,-4-1-1 0,7 2 0 16,-7-4 8-16,4 1-4 0,10 3 1 15,0 2-1-15,-1 0-4 0,1 2 2 0,-11-6-1 16,14 0 5-16,-3 2 2 16,-10-3-7-16,3 5 2 0,10-1-4 0,-3 0 8 15,3-2-2-15,-11-3-2 0,2-1 2 16,-4-2 3-16,8 7 1 0,-4-4-2 0,5 1-3 16,11 7 3-16,-4-5-7 0,-3 2 2 15,1 1 1-15,2-1 4 0,0-4-2 16,4 4-1-16,-1-3 0 0,2 0-2 0,-2-1-3 15,0 2 14-15,1-5-8 0,7-1 4 16,-8 4 0-16,4-4-3 0,-7-11 7 0,4 10-12 16,3 1 6-16,0 0 2 0,-6-8-3 15,-1 5-2-15,10 3-3 0,-7 0-4 0,5 0 0 16,2-2 4-16,-7 2 4 0,8-4-4 16,-11-4 1-16,4 2 3 0,7 4 7 15,-1-1-10-15,-7-7-5 0,5-2 6 16,-2 3 4-16,5 8-12 0,-1-5 9 15,-3-6 3-15,0 5-10 0,-3-8 6 0,6 10 1 16,4 2-1-16,-8-2 3 0,9 1 7 16,-2 1-3-16,1-1-6 0,-4 3 3 0,4-4 1 15,0 3-6-15,-1-1-1 0,4-3 1 16,-4 5-4-16,8-6 6 0,-1 3 6 16,4 1-3-16,-3 2 2 0,6-2-2 0,0-3-1 15,3-2-1-15,-3 7 5 0,6-6 0 16,4-4-3-16,1 1-3 0,-5 3-4 0,4-7 4 15,4-3-5-15,2 1 7 16,1-2-5-16,-1 11-1 0,1-11-1 0,-1 11 8 16,5-10-10-16,-4 9 0 0,-1-9 5 15,4 0 1-15,3 2-3 0,-9 8 0 0,2 2 3 16,4-9-3-16,1-3 7 0,-8 9 0 16,10-9 2-16,1 0-4 0,-5 2-4 15,1-3 1-15,4 4 2 0,-5-4 2 0,8 0-8 16,0-1 3-16,-7 2 4 0,4-4-2 15,2 3-1-15,-3-1 5 0,1 5-3 0,-1-4-4 16,4 2-1-16,-1 0 9 0,1-1 9 16,3 1-13-16,3 0 8 0,0-2-6 15,5 7 3-15,14-14-1 0,-1 4-3 16,9 2-4-16,-3 1 6 0,-14 8 0 16,7 3-4-16,-4-1 8 0,14-6-12 0,4-3 8 15,-1 9-2-15,8-10-3 0,1 0 0 16,12-2-1-16,3 1 0 0,2-9-2 0,9 3-1 15,-5-3-1-15,-3 1-6 0,-1-1-4 16,-2 1-4-16,-13 4-6 0,-8-2-2 0,1 5-4 16,-7 2-12-16,-10 11-23 0,-7 2-14 15,-3-2-14-15,-4 1-23 0,2 5-31 16,-5 2-21-16,-6 5-46 0,-1 1-79 16,0 4-318-16,-5-3-113 0</inkml:trace>
  <inkml:trace contextRef="#ctx0" brushRef="#br0" timeOffset="-305.39">17396 9810 955 0,'0'0'-16'0,"-20"-3"29"0,20 3 25 0,-16-2 10 16,16 2-3-16,0 0 7 0,-21-5 40 15,21 5-21-15,-9-6 1 0,9 6 14 16,-11-4-1-16,11 4-1 0,0 0-2 0,-13-8 1 16,13 8-3-16,0 0-4 0,0-14-8 15,0 14-10-15,3-18-5 0,7 5-9 0,1 1-2 16,2-3 2-16,7-5 2 16,7-2 2-16,6-11 1 0,4 5 0 0,-1 1-2 15,8 2 7-15,2-4-6 0,1 4-4 16,-4 6 2-16,3-1-9 0,-2 2-2 15,-7 9 2-15,2-1 3 0,2-3-6 0,2 6 1 16,-3-1-5-16,0 1-5 0,3 2-2 16,-9 2 4-16,2-3 3 0,-3 5-12 0,5 2 0 15,-5-1 10-15,0 4-4 0,1 1-12 16,5 3 3-16,-2-1 1 0,0 3 8 0,9 5-3 16,8 3 4-16,-18-1-4 0,4 8 3 15,4 0 5-15,-4 5-2 0,-4-2 0 16,-12-3 3-16,-1-3-1 0,0 0 5 0,-6 3-6 15,13 7 8-15,-9 0-3 16,-5-7 7-16,1 6-4 0,5 5-11 0,-5-4 5 16,-7 0 5-16,4-5 6 0,-1 7-2 15,4 7 0-15,-7-3 3 0,-4-5-7 0,8 12 6 16,-11-11-5-16,4 0-13 0,-4-2 10 16,0-6-2-16,-3-1-5 0,3 6-2 0,-3-4 2 15,0 1-6-15,8 4-1 0,-8-7 1 16,0 6-5-16,0-5 16 0,0-1 1 15,-4 6 1-15,-3-6-9 0,4 5-4 16,-10 2 5-16,-1-1-3 0,8 1 0 16,-4-5-4-16,-4 7 7 0,1-8-5 0,7 5 0 0,-5-5-6 15,-2 5-5-15,-1-4 12 16,-2 1 1-16,2 0-5 0,-2-3 1 0,2 0 0 16,-2-3 4-16,3 0 1 0,-4-1 6 15,0-4-2-15,-9 4 5 0,3-2 1 0,-4 1-8 16,-3-2 2-16,3 1-1 0,-19 2 0 15,2 4-9-15,-2 0 6 0,-5-6-6 16,5-2-6-16,-4 4-1 0,-4 0 4 0,5-5-2 16,5-6-6-16,-10 8 10 0,18-11-8 15,-1 0 5-15,7 1-8 0,-3-2 6 0,3-2-6 16,-3 2 2-16,0-5 0 0,-7 5-1 16,6-4-1-16,0 1 0 0,4-3 2 0,5-3 5 15,-10 1 0-15,-4-4-2 0,5 5 4 16,1-6-1-16,0-2 4 0,-4-3-5 15,4 2 5-15,-4-2 0 0,0-1-4 16,4-2 2-16,-13-6-9 0,16 4 1 0,0 1 5 16,3-5-7-16,-3 0 8 0,3 7-8 15,4-5-2-15,-11-15 3 0,15 12 1 16,-5 0 2-16,7-3-5 0,-2 0 2 0,5 0-3 16,-2-3-1-16,2 0 6 0,1 3-3 15,-1-8-5-15,5 1 4 0,-1 3-5 0,2-6 2 16,5-1 3-16,-13-7-1 0,13 7-3 15,0 1 2-15,-2-1-3 0,5 10 1 16,8-8-1-16,-5 0-3 0,-6 3 6 16,6 2-5-16,13-17 1 0,1 7 3 0,7-1 1 15,-5 0-7-15,11-1 0 0,-3 1 4 16,10 3-2-16,0-1 5 0,-1 3-4 0,4 2 2 16,0 0-4-16,4 5 3 0,-1-3-2 15,1 6-1-15,2 3-2 0,-3 0 2 16,-6 7 1-16,-4-1-2 0,1 7 1 0,2-7 5 15,-9 8 1-15,0 0-5 0,0 2 3 16,-5 1-4-16,-5-1-1 0,-1-1-10 0,2 6 1 16,-6-2-1-16,-12 3-3 15,27-5-6-15,-16 2-3 0,-11 3 0 0,16-7-1 16,-16 7-13-16,17-6-6 0,-17 6-13 16,10-1-14-16,-10 1-16 0,0 0-35 0,0 0-25 15,17 1-22-15,-17-1-18 0,0 0-22 16,0 0-44-16,0 0-45 0,0 0-115 0,0 0-110 15,0 0 51-15,-41 13-212 0,32-10-182 16</inkml:trace>
  <inkml:trace contextRef="#ctx0" brushRef="#br0" timeOffset="11695.29">14659 10432 1109 0,'0'0'66'0,"0"0"12"0,-9 2 5 0,9-2-38 15,0 0 1-15,0 0-7 0,0 0-16 16,0 0-1-16,49-9 14 0,8-7 8 0,13 1 8 16,23-10 6-16,21 0 3 15,3-1 8-15,6-2-4 0,37-11 1 0,-31 14-2 16,28-8-9-16,-34-1-1 0,1 9 0 15,-7 3-8-15,-10 0-3 0,-14 1-6 16,-30 11-8-16,-3-5 1 0,-20 11 2 0,-3-2-5 16,-14 4-5-16,-7 0-2 0,-2 4-2 15,-11 6 4-15,-3-8-7 0,-23 25 6 0,-20 4-3 16,-27 11-5-16,-20 6 1 0,-11 0-2 16,-38 12-7-16,-2 1 4 0,2-2 2 15,-5-6 8-15,35-8 9 0,-25 7 10 0,28-10 8 16,6-2-7-16,10-1 7 0,16-3-4 15,14-9-14-15,10-6 6 0,13-5-7 16,11 3 1-16,6-9-6 0,10 0 7 16,7 2-6-16,3-10 1 0,0 0 2 0,23 11-3 15,10-15-3-15,30-3-3 0,30-11 0 16,11 1 2-16,13-10-8 0,10 0-1 0,33-9 1 16,-34 11-5-16,-3 0 4 0,-9 0-6 15,-14 7 3-15,-24 10-3 0,-13-5 6 16,-12 5 2-16,-15 5-18 0,-12 3 12 0,-7 7-5 15,-14 1 0-15,-6 8 7 0,-24 3-10 16,-20 19 0-16,-23 6 10 0,-10 10 3 0,-40 10 4 16,7 7 5-16,-7-6 11 15,27-11 6-15,-1 2 7 0,7-3-11 0,11-6-9 16,-1-3-10-16,14-6 10 0,20-9-3 16,13-8 3-16,6 0-1 0,15-7-3 0,9-2-2 15,6-6-4-15,13-5 5 0,29-1-3 16,21-7-1-16,35-5 5 0,12-5-4 0,1 2-2 15,-7 5 1-15,0-4-9 0,-30 10 6 16,-4 7-3-16,-9-2-1 0,-13 7-4 16,-18 2-7-16,-3 5 7 0,-6 6 4 0,-10 0-5 15,-10 8-2-15,-11 6 13 0,-13 15-7 16,-16 15 2-16,-16 2 8 0,-8 4 7 0,-10-5 19 16,-3 1-8-16,0 2 1 15,0-9-1-15,10-7-4 0,17-16-2 0,9-7 1 16,11-5-6-16,17-10 0 0,9-5-1 15,20-10-6-15,47-10 5 0,43-21-7 0,51-12-2 16,12-11-6-16,18 0 2 0,-1 1 5 16,-6 7-3-16,-10 9-8 0,-14 8-8 0,-43 12-1 15,-14 9-1-15,-32 5-11 0,-11 10-2 16,-6 5 7-16,-27 5-2 0,-20 8 0 16,-10 7 6-16,-27 18 8 0,-19 14-3 0,-28 4 10 15,-29 19 16-15,-14 2 13 16,0 4 9-16,-3-2 3 0,-3 4 2 0,7-6-5 0,15-11 1 15,31-25-2-15,17-9-12 16,16-12-1-16,24-11 0 0,17-8-7 0,19-16-2 16,41-11-1-16,32-11-7 0,61-25 7 15,2-8-6-15,15 8 4 0,2 0-5 0,-2 8-4 16,-18 11 1-16,-36 6 0 0,-9 6-8 16,-32 8 2-16,-12 4-12 0,-14 8 6 0,-13 5-4 15,-10-1 3-15,-6 8 0 0,-10 5 0 16,-11 7 1-16,-6 7-1 0,-18 18 5 15,-23 12 6-15,-5 2 6 0,-8 3 11 0,-6-3 2 16,9-3-14-16,2-7 2 0,17-16 3 16,5-4 2-16,14-10-7 0,2-10-3 0,22-6 2 15,11-8 1-15,25-10-3 16,43-13 2-16,16-9-7 0,14-3 0 0,22-11-2 16,-19 17-5-16,-6-1-6 0,-5 5-5 15,-5 2-4-15,-31 12 3 0,-6 0-11 0,-17 11 2 16,-17 0 2-16,-6 4 1 0,3 2 5 15,-6 6 5-15,-14 6 2 0,-4-4 4 0,-3 11-2 16,-3 3 5-16,-9 5 3 0,-9 12 1 16,2-5 2-16,2-8 4 0,1-4-8 15,7-6 8-15,0-7-4 0,1-2 2 0,13-8-7 16,-8-5 4-16,49-8 2 0,11-14-1 16,24-21-2-16,9-4 0 0,34-16 2 15,-4-2-3-15,-3 2-4 0,-23 13-1 16,-7 6 4-16,-7 1 0 0,-10 8-2 0,-16 10 1 15,-14 3 1-15,-10 4-6 0,-6 5 3 16,-7 9-7-16,-7-4 1 0,1 6 1 0,-14 2 4 16,0 0-1-16,0 0 5 0,-20 32-1 15,-20-7 7-15,1 0 5 0,-9 0 2 0,15-5-3 16,6-8 4-16,7-1 6 0,4-4-4 16,6-4 7-16,10-3-8 0,0 0 3 0,16-39-4 15,38-15-6-15,9-3 1 16,10-11-4-16,4 1-4 0,17-16 5 0,-21 21-2 15,1-1 0-15,-8 6-3 0,-12 4-2 16,-11 16 0-16,-7 2 0 0,-16 10 3 16,0 4-2-16,-10 7 1 0,0 3 1 0,-7 2-1 15,-9 4-4-15,-7 1 7 0,-11 3 0 16,-9 1-5-16,-14 5 3 0,-20 5-6 0,1-3 7 16,9-3 1-16,10 0-4 0,7-4 1 15,10 0 5-15,0-5-6 0,3-9 3 0,8-4-1 16,8-14-9-16,8-3 4 0,17-19-6 15,13-15-8-15,16 1-1 0,4 1 2 16,2 2 1-16,5 6-2 0,-5 7-3 16,-11 13 3-16,-5 5 2 0,-14 9 4 0,-1 6 10 15,-6 1-11-15,-1 5 6 0,-1 4 2 16,-7 2-4-16,-3 7 4 0,0 0 1 16,-24-13 1-16,2 15-1 0,-16 3 6 0,-22 2-10 15,-13 0 5-15,0 7-2 0,7-4 0 16,12-9 2-16,15 7 8 0,9-8 1 0,3-8-1 15,6-3 4-15,18-7-5 0,10-14 0 16,32-28-4-16,18-5-2 0,17-6-3 0,26-16-8 16,0 6 0-16,-4 5 4 0,-19 19-1 15,-4 4 0-15,-19 6-1 0,-11 11 4 16,-10 4 2-16,-9 4 4 0,9-1-6 0,-19 5 5 16,-8 5 4-16,-6 3 2 0,-6 7-5 15,-8 2-4-15,-16 1 3 0,-23 9 2 16,-27 1-5-16,-47 11 1 0,-36 10-1 0,-14 9 2 15,0-8-3-15,41-2 3 0,29-10 1 16,31-2-3-16,13-1 4 0,19-9 5 16,17-4-4-16,17-9-4 0,13 1-6 0,34-19 7 15,37-17-3-15,13-1 2 0,35-14-1 16,9-3-4-16,-5 7-3 0,-23 11 0 0,-6 2 2 16,-7-2-1-16,-10 3 5 15,-7 10 0-15,1-5 2 0,-28 9-2 0,-2 3-1 0,-15 2 4 16,-12 7 4-16,-4 1 4 0,-2 3 2 15,-8 1-5-15,-6 1 3 0,-8 5 0 16,-8-1-6-16,-17 7 1 0,-35 7-2 16,-26 10 2-16,-12 2 2 0,-11 3-2 0,9 1-3 15,8-4 6-15,13 2 1 0,24-9-2 16,15-2-5-16,15-3 8 0,6 1-5 16,6-5 4-16,8-6-7 0,2 1-1 0,14 2 6 15,0-14-4-15,11-3 1 0,5 0-6 16,8-5 7-16,15-14-6 0,1 3 8 0,-2-5-9 15,1 1 2-15,7-5 1 16,-2 9 2-16,-7-9-3 0,-4 6 5 0,0 3 0 0,-9 2-5 16,-7 10 5-16,-4 1 1 15,-7 4-6-15,4 4 5 0,-10-2-6 0,-3 6-6 16,-10 3 6-16,-14 1 0 0,-13 4 1 16,-26 9 0-16,-8 0 2 0,-5 4-2 0,5-5 0 15,4 3 2-15,19-5 0 0,12-1-3 16,9-2 6-16,9-6-6 0,2 1 0 0,8-8-7 15,11 0 1-15,14-8-8 0,16-11-2 16,13-4 0-16,17-9-1 0,4-1 0 16,2-2-4-16,-3 8 1 0,-3-5 5 0,-12 16 6 15,-9 1-2-15,-6 10 2 0,-6-2 7 16,-10 6-5-16,-4 1 5 0,4 3-3 0,-10 2 1 16,-1-4-3-16,-6 9 1 15,0 0-2-15,0 0 4 0,-53 9 0 0,-11 0 3 16,-9 7-4-16,-17 6-1 0,0-4 7 15,0 7-1-15,21-15-1 0,18-1 6 0,8-3-1 16,13 1-1-16,3-7 4 0,11 0 2 16,-1-7-6-16,7 0-6 0,10-4 5 0,13-3-3 15,8-11 0-15,18-8-3 0,9-1 3 16,1 2-1-16,14-5-4 0,-16 5 4 16,-4 1-1-16,-3 6 4 0,-10 6-2 0,-6 4 3 15,-4 2-1-15,-7 3-3 0,-2 5 2 16,-2-2-4-16,-6 4-3 0,-3 3 4 0,0 0 3 15,0 0 1-15,-36 4 0 16,3 13-2-16,-8-9-5 0,-8 9 2 0,9-5 5 16,10-5-2-16,6 0 2 0,4-1 8 15,4-6-2-15,8 0-3 0,8 0-5 0,0 0 7 16,14-24-5-16,13 8-3 0,13-9 8 16,3 0 0-16,7-3-2 0,-7 1-7 0,1 2 2 15,-8-4 4-15,-6 13 5 0,-3-1-4 16,-11 4 2-16,2-2 0 0,-6 1 1 0,-4 6 0 15,-2-3-2-15,-6-2-2 0,0 6 2 16,-6 0-5-16,-11-1 5 0,-4-2-2 16,-9 5 0-16,0-2 2 0,0 4 0 15,1-1-3-15,-1-4 0 0,0-1-3 16,0 2 7-16,10 0-7 0,-4-4 2 0,5 3 0 16,2-9 1-16,-4 3-5 0,9-1 4 15,5 0-5-15,-4-5 9 0,5 1-6 0,-4 1-1 16,7 0 8-16,0 4-3 0,-8-4 2 15,5-2-4-15,-7 0 4 0,-1 3-7 0,1-1-8 16,-7 0 7-16,-1 4-6 0,-1-3-5 16,-8 2 0-16,0 4 5 0,-7-4 0 0,0 5 7 15,-9 3-4-15,-18-4-1 0,-10 5-1 16,22 5 7-16,-2 1-1 0,-3 0 4 16,-12 0-13-16,9 0 10 0,9 0 4 0,-1 0 1 15,1 1 0-15,15-1-8 0,-1 0 8 16,7 0 0-16,0-1 1 0,3-5 1 15,10 5-13-15,1-10 3 0,2 4-2 16,5-11-5-16,5 5-5 0,4 1 10 0,7-5 1 16,-4 2 1-16,3-3 2 0,2 4-7 15,-5 3 1-15,4-2 7 0,-1 4-1 0,-3-1-1 16,-3 3-4-16,0-1 5 0,0 8-6 16,-6-10 0-16,-7 10 5 0,-4 0-2 0,-7 2-7 15,-6 6 13-15,-3 0-1 16,-7 4 4-16,4-6-8 0,-1 5 2 0,10-7-6 15,4 2 5-15,3-3 13 0,0 5-11 16,6-7 7-16,1 5-4 0,3-6-2 0,10 0-11 16,0 0 14-16,-7-14 0 0,7 14 0 15,27-17-4-15,-7 5-3 0,17-2 13 16,6-11-9-16,1 1 2 0,-8 10 3 0,-9 2-7 16,0 1 3-16,-8 4-1 0,-2 0 1 15,-4-1 5-15,-2 5-5 0,-5-1 4 0,-6 4-4 16,0 0-2-16,0 0 8 0,-50 19 5 15,4 2-5-15,-11 4 0 0,-17 7 2 0,-9-2-5 16,3 1 2-16,4 1 3 0,16-14-17 16,6 3 9-16,14-9 0 0,14-1-3 15,2-5 8-15,11 2-1 0,3-5 4 16,10-3-14-16,0 0 5 0,0 0 1 0,30-22-5 16,0 4 13-16,14-7-10 0,5 4-6 15,-2 3-28-15,2 0-23 0,5-2-33 16,-18 8-33-16,2 1-38 0,-9 1-45 0,-9 6-46 15,4 4-110-15,-11 0-117 0,1 7-195 16,-8 0-173-16</inkml:trace>
  <inkml:trace contextRef="#ctx0" brushRef="#br0" timeOffset="17546.57">7636 16187 2024 0,'0'0'180'16,"0"0"-37"-16,-17-7-24 0,17 7-4 16,0 0-34-16,-10-6 1 0,10 6-28 0,0 0 7 15,0 0-2-15,0 0 9 0,0 0 2 16,0 0 2-16,0 0-4 0,57 7 8 16,-33-1-15-16,9 5 2 0,4-4-9 0,2 3-6 15,12 6-1-15,2 2 4 0,0 0-4 16,-3 0-9-16,1-1-8 0,-12-2 0 15,-2-2-15-15,-1-1 3 0,-6 2 1 16,0 3 18-16,-3-5-14 0,-3 2 6 16,-1-1-24-16,-7-1-18 0,1-1-30 0,-4-1-27 15,-3-3-27-15,1 1-20 0,-5-1-49 16,-6-7-49-16,3 7-63 0,-3-7-110 0,0 0-67 16,0 0 30-16,0 0-126 0,0 0-54 15</inkml:trace>
  <inkml:trace contextRef="#ctx0" brushRef="#br0" timeOffset="17946.3">8036 15980 1617 0,'0'0'35'0,"0"0"26"16,-9-7 13-16,9 7 13 0,0 0 2 15,0 0 3-15,0 0-5 0,0 0 6 16,0 0 10-16,0 0 4 0,-27 19 9 0,24-6 7 16,-5 5 0-16,5 1-9 15,-7 12 0-15,0-2-1 0,3 4-13 0,1 5-9 16,-4 6 1-16,3-1-7 0,0-8 1 15,1 0-2-15,-1 0-6 0,4-1-13 0,-4-3-5 16,1 1 2-16,2-4-10 0,1-1-2 16,-4-2-4-16,4-2-11 0,3-3 3 15,-3-6-1-15,-4 4-8 0,7-8 1 0,-3 3 5 16,3-4-9-16,-4 2-2 0,4-11 3 16,0 13-23-16,0-13-33 0,0 8-37 0,0-8-69 15,0 0-62-15,10 4-81 0,-10-4-151 16,24-15-111-16,-8 1 68 15,1 0-289-15,-1-4-252 0</inkml:trace>
  <inkml:trace contextRef="#ctx0" brushRef="#br0" timeOffset="24429.62">23356 9018 2082 0,'0'0'-126'0,"-10"-11"29"16,10 11 8-16,-10-7 4 0,10 7 4 0,0 0 26 15,0 0 18-15,-30 10 10 0,24-2 9 16,-8 4 20-16,1 2 19 0,-4 10 11 15,4 1 4-15,-14 8 8 0,4 3 6 16,-1 3 3-16,-6 3 6 0,-3 0-2 16,6-1 3-16,1 5-1 0,-1 0-1 0,10-4-2 15,-3-2 3-15,4 3-9 0,3-10-2 16,2 1-3-16,5-4-5 0,-1-2-4 16,1 1-1-16,-1-4-1 0,3 0-4 0,-2-3-3 15,3 2 4-15,3-2-8 0,-4-5 0 0,4-5-5 16,-6 3 2-16,-2 2 0 15,8-6-1-15,-3-1 1 0,3-10 5 0,-3 15 14 16,3-15 12-16,0 13 5 0,0-13 2 16,-3 9 3-16,3-9 3 0,0 0-16 0,0 0-3 15,0 0 8-15,0 0-12 0,0 0-9 16,0 0-8-16,0-34-5 0,0 18 11 16,3 0-16-16,0-5 6 0,8-4-3 0,-8 0 3 15,10-4 3-15,-3-2-4 0,0-5-3 16,14-3-4-16,-1-1-1 0,-10 5 3 15,14-2-10-15,-11 5 2 0,5 4-1 0,-5-2 6 16,7-5-10-16,1-3 9 0,3 2-13 16,-5 7 10-16,-1 1-3 0,-1 3-4 0,10-4-1 15,-11 4 4-15,-1 4-5 0,-6 7 1 16,2 2-1-16,-7 4 10 0,-1-2-9 0,1 3 1 16,0-1-5-16,0 3-6 15,-7 5 10-15,0-8-4 0,0 8 2 0,0 0 0 16,0 0-1-16,0 0-2 0,-30 21 3 15,12-7-3-15,-1 5 4 0,-11 23 1 16,0 0-1-16,-11 20 8 0,-2 6-11 0,4 4 12 16,-2 9-5-16,11-5-4 0,-3 6 15 15,13 2-4-15,0-4-10 0,4-2 14 0,12-20-10 16,1 3 3-16,3-1-4 0,7-7 2 16,-1-2-23-16,7-5-42 0,-2-9-40 15,2-6-56-15,0-9-72 0,4-4-140 16,-1-4-113-16,1-3 61 0,4-7-144 0,-9-4-65 15</inkml:trace>
  <inkml:trace contextRef="#ctx0" brushRef="#br0" timeOffset="34029.61">32020 1939 1675 0,'-8'-9'35'0,"2"0"1"16,6 9-6-16,-10-7-7 0,10 7 1 0,0 0 13 15,-23 21 5-15,10-1 8 0,-11 17 13 16,-3 10 5-16,-9 10 4 0,3 7-7 16,-1 3 14-16,1 6-5 0,0 6 5 0,0 5-4 15,-2-8-1-15,5 6-4 0,0-3-7 16,0-4-6-16,1 0 1 0,6-5-7 15,-1-2 4-15,7-17-6 0,-2-2-3 16,5-5-4-16,1-9-15 0,6-7 8 16,1-6-6-16,-1-4-7 0,3-3 0 0,1-2-13 15,0-6-38-15,3-7-44 0,0 0-44 16,0 0-40-16,0 0-39 0,-13-41-43 16,9 8-71-16,4-6-121 0,4-16-142 0,-1-5-74 15</inkml:trace>
  <inkml:trace contextRef="#ctx0" brushRef="#br0" timeOffset="34281.65">31346 2642 1626 0,'0'0'-54'0,"0"0"29"0,-30 18 17 16,13-1 17-16,1 10 12 0,-4 15 17 15,-4 7 9-15,8 2 8 0,-14 16 0 16,16-10 5-16,1-6 3 0,7 3 4 16,2-9-8-16,8-13 3 0,5 1 5 0,5-4 10 15,9-4-10-15,10 3 1 0,17-10-4 16,14-14-5-16,13-5-7 0,23-16 0 0,6-8-8 15,1-4-3-15,-1-6-8 0,-6-2 0 16,-10-6-6-16,-3 4-8 0,-13-4 5 16,-11 0-8-16,-17 11-1 0,-9 1-6 0,-4 9 4 15,-9 5-6-15,-7 2-26 0,-1 5-18 16,-10 2-27-16,2 5-6 0,-8 3-16 16,0 0-24-16,0 0-41 0,0 0-36 15,-17 25-59-15,7-12-398 0,-1-2-140 16</inkml:trace>
  <inkml:trace contextRef="#ctx0" brushRef="#br0" timeOffset="52847.43">8569 17124 2096 0,'0'0'156'15,"-13"-4"-8"-15,13 4-20 0,-14-8-19 16,14 8 1-16,-9-7-19 0,9 7-9 0,0 0 4 16,-7-7-17-16,7 7-16 0,0 0 12 15,0 0 7-15,0 0 10 0,0 0-1 0,0 0 9 16,27 22-7-16,-11-7 8 0,14-1-7 15,11 14 2-15,5 0 4 0,-3 2-1 16,7 5 4-16,10 1 0 0,1 7-10 0,-15-11-2 16,14 10-6-16,-13-10-8 15,-4 0-10-15,1-2 4 0,-1-2-7 0,-4-3-9 16,-4-3-5-16,-10-2-3 0,-1-8 3 16,-4 3-13-16,0-2-16 0,-3-3-17 15,-8 1-9-15,5-4-5 0,-4-2-11 0,0 2-16 16,0-1-22-16,-10-6-21 0,13 7-42 15,-9-6-44-15,-4-1-33 0,0 0-47 0,0 0-59 16,0 0-73-16,-4-21-120 0,-5 9 28 16,-1-1-256-16,-4-2-227 0</inkml:trace>
  <inkml:trace contextRef="#ctx0" brushRef="#br0" timeOffset="53180.56">9046 16999 2179 0,'-6'-14'46'16,"-1"-1"28"-16,-3 5 25 0,0 2-3 16,3 1 12-16,7 7 3 0,-10-10-3 15,10 10-24-15,0 0 3 0,0 0-21 0,0 0 18 16,0 0 5-16,0 0 7 0,-24 38 12 16,18-9 4-16,3 9 2 0,-10 14 10 0,-1 5 6 15,-2 18-2-15,-4 3 0 0,-1 0 4 16,5 2-9-16,-4-1-16 0,7-6 0 15,-1-11-16-15,4-5-9 0,1-1-5 0,-5-8-5 16,7-13-8-16,4-7 0 16,0-3-11-16,-4-9 9 0,7 0-9 0,-4-4 1 0,4 1 0 15,-3-6-1-15,3-7-21 16,-3 8-28-16,3-8-39 0,0 0-44 0,0 0-51 16,0 0-50-16,-4-33-61 0,8 23-56 15,-1-7-70-15,8 5-122 0,1-5-86 16,6 3 53-16,-2 2-342 0,4 5-348 0</inkml:trace>
  <inkml:trace contextRef="#ctx0" brushRef="#br0" timeOffset="57348.02">1483 9526 2412 0,'-4'-14'-94'0,"-2"3"19"16,6 11 23-16,-3-14 23 0,0 3 20 15,-2 4 8-15,5 7 9 0,-3-9 3 0,3 9 6 16,-6-10 5-16,6 10 2 0,0 0 7 15,-4-10-3-15,4 10 1 0,0 0 7 16,0 0 2-16,0 0 10 0,0 0 3 16,0 0 5-16,0 0 3 0,0 0-6 0,0 0 9 15,30 35 3-15,-17-25-9 0,1-1 6 16,2 2 6-16,1 2-15 0,7 1 6 16,6-2-4-16,7-1 3 0,9-6 18 15,4-5-10-15,31-9 12 0,21-12-16 0,5-9 1 16,33-20-2-16,7-6-3 0,3-6-7 15,-7-8 3-15,7 1 4 0,-3 1-17 0,-17 5 10 16,-34 13 1-16,-9 7 0 0,-14 9-2 16,-16 9-1-16,-13 0-8 0,-11 9-5 15,-6 4-3-15,-8-1 0 0,-2 6-10 0,-1 2 1 16,-5-1 0-16,-1-1-6 0,-10 7 1 16,20-1-2-16,-20 1-20 0,0 0-12 15,23 0-33-15,-23 0-14 0,10 7-24 16,-10-7-18-16,13 10-21 0,-10-2-24 15,-3-8-28-15,11 14-26 0,-8-9-43 0,-3 2-52 16,0-7-117-16,4 11-57 0,-4-11-204 16,6 10-172-16</inkml:trace>
  <inkml:trace contextRef="#ctx0" brushRef="#br0" timeOffset="61782.24">27659 2567 1926 0,'0'-21'-31'0,"-3"4"24"15,6 5 25-15,-6 2 16 0,3 10 13 0,0-15 9 16,0 15-6-16,-3-7-1 0,3 7 7 15,0 0 12-15,0 0 9 0,0 0 4 0,16 42 5 16,-5-19-10-16,-2 9 5 0,9 13 12 16,-2-1 0-16,1 6-1 15,-1 0-5-15,-2 0-12 0,5 0 14 0,1 4-5 16,-7-4-8-16,5 0 0 0,-9 0-5 16,5-4-5-16,-4 3 9 0,3-5-10 0,-3-6-1 15,3-8-14-15,-6-5 2 0,3-3-6 16,0-1-3-16,-3-1 3 0,0-5-5 15,-1 0 3-15,1-2-11 0,-4-5 10 0,-3 0 3 16,0-8-11-16,7 10-1 0,-7-10 2 16,0 0-7-16,0 0-8 0,0 0-17 0,0 0-45 15,0 0-48-15,23-18-46 0,-23 18-41 16,7-11-48-16,-7 11-37 0,0-10-73 16,0 10-113-16,-10-8-67 0,10 8 53 15,-20-3-115-15,3 2-78 0</inkml:trace>
  <inkml:trace contextRef="#ctx0" brushRef="#br0" timeOffset="62133.8">27599 3342 1660 0,'0'0'-20'15,"-19"-4"17"-15,19 4-1 0,0 0 2 16,0 0 14-16,-20 7 21 0,16 2 14 0,4 4 17 16,7 2 7-16,-1 3 10 15,5 3 1-15,2 4 7 0,7 0 1 0,0 0 2 16,13 4-1-16,-3-8 9 0,-3-3-2 15,6 0-9-15,0-5 8 0,8-4 0 16,-1-6-9-16,2-6 0 0,19-9-1 0,2-5-12 16,14-16-1-16,-11 1-9 0,-2-7-6 15,-4-3-9-15,-17 2 3 0,10-10-14 0,-9-1 2 16,-10 8 1-16,-4-2-17 0,-5-3-2 16,-1 0 6-16,-4 4-15 0,-7 11 8 15,1 6 1-15,-7 4-8 0,2 3-3 0,-1 2-4 16,-2 6-5-16,-3-1-3 0,-3 6-14 15,0 7-12-15,7-11-20 0,-7 11-20 16,0 0-23-16,0 0-29 0,0 0-31 16,0 0-44-16,0 0-55 0,-7 29-77 15,7-29-148-15,-3 13 25 0,0-6-98 0,0 0-48 16</inkml:trace>
  <inkml:trace contextRef="#ctx0" brushRef="#br0" timeOffset="96416.48">2809 18162 1451 0,'0'0'92'0,"-16"-7"-5"0,16 7 23 16,-14-7-8-16,14 7-9 0,-13-6-16 15,13 6 9-15,-9-5-13 0,9 5 6 0,-11-6-10 16,11 6 2-16,0 0-2 0,0 0-11 15,-13-7 6-15,13 7-22 0,0 0-1 16,0 0-3-16,0 0 6 0,0 0-6 0,63 11-1 16,-3-1-3-16,7 0 8 15,6-1-2-15,10 1 6 0,20 1-7 16,5-4 0-16,-2 3 0 0,1-2 0 0,-1-6-13 16,5 3 2-16,-21-5 2 0,0 3-7 15,0-3-10-15,-4 0 3 0,1-3 7 0,-13 6-4 16,-5-3 1-16,-15 3-5 0,-11-3 3 15,-3 0-9-15,-4 1-7 0,-9-1 6 16,9 3 3-16,-12 0-5 0,9-3 7 0,-3 0-16 16,-13 0 0-16,10 1 0 0,-8 3 7 15,5-4-4-15,0 2 1 0,-1 0 6 16,0 1 3-16,0 0-1 0,1 0 1 0,-4-3-5 16,-4 0 9-16,-16 0-14 15,34 0-4-15,-34 0 8 0,23-3-1 0,-23 3 7 16,24 3-1-16,-24-3-5 0,19 0 1 15,-19 0 2-15,0 0 6 0,20-3-9 16,-20 3 0-16,13-3-27 0,-13 3-32 0,0 0-30 16,17-5-39-16,-17 5-47 0,0 0-57 15,13-7-126-15,-13 7-116 0,5-10 51 16,-5 10-125-16,0-10-48 0</inkml:trace>
  <inkml:trace contextRef="#ctx0" brushRef="#br0" timeOffset="105267.68">31612 3915 1518 0,'-36'0'-49'16,"-1"-2"5"-16,4 4 15 0,-7 0 20 0,-3 1-1 15,-7 2 2-15,-16 2 15 0,-2 6 8 16,2-4 5-16,2 7 0 0,-2 6 10 16,-1 1 0-16,-10 7 5 0,-5 10-2 15,1 4 2-15,-6 12 1 0,0 1-1 16,-28 21 2-16,-2 5 1 0,3 4 4 0,5 1-1 15,8-1-1-15,11 8-4 0,14-1 13 16,6 6-5-16,23-14 1 0,4 2 10 16,10 4 1-16,2 5-4 0,8 3-6 0,9 0 0 15,11 0 0-15,3-6 1 0,10-1 1 16,17 0-4-16,-1-4-2 0,12-6-3 0,8 2 3 16,7-7-5-16,4 1 5 0,3-5-2 15,7-6-4-15,-1-6 2 0,-3-5 1 16,4-7-2-16,-1-5-2 0,8-8 3 15,-7-5-3-15,-4-8 3 0,0-5 4 16,4-6-5-16,13-11-2 0,-3-2 3 0,9-8-3 16,14-6-12-16,11-8 0 0,2-9-5 15,0-3 6-15,4-4 3 0,26-15-14 16,-10-5 2-16,-3 1-3 0,-30 6-6 0,20-16 1 16,-33 16 8-16,-3-6-3 0,-8-4 1 15,1-3-6-15,-11-4 5 0,-6-7-6 0,-3 0 5 16,-7-7-6-16,-3-4 11 0,-7-3-6 15,0-7-7-15,-10-4 6 16,0 3-6-16,-7-3 1 0,-3 5 2 0,-7-3-9 16,1 6 8-16,-11 2-2 0,-3 0 3 0,-9-1 1 15,-9 7-1-15,-5-4-1 0,-7 3 2 16,-3-1-1-16,-10 3-3 0,-8 5-1 16,-9 3 3-16,-6 7 7 0,-4 3-9 15,-14 8-4-15,-2 7 2 0,-8 10-12 0,-2 5 7 16,-7 4-3-16,-1 15 2 0,-6-1 8 15,-3 17-7-15,3 6 2 0,0 6 4 0,-1 12-4 16,-1 3-3-16,-2 11 2 0,-19 13 12 16,7 16-4-16,5 7-7 0,5 10 1 15,-1 4 3-15,7 2-5 0,6 3 0 0,8 4-1 16,9 6 4-16,7 4 0 0,14 1 22 16,19-19-4-16,1 27-10 0,16-19 4 15,9 8-2-15,7 5-10 0,11 5 6 16,11-2 1-16,11 24-3 0,11-6 8 15,10-9-4-15,10-7-5 0,7-2-5 0,6-9 17 16,-3-26-15-16,21 15 12 0,-12-24-5 16,8-5-2-16,9-3-5 0,34 2 11 0,-23-19-5 15,7-6 1-15,9-8-3 0,7-8 5 16,3-5 2-16,0-9-6 0,7-5-3 16,-3-8 10-16,0-5 5 0,-3-7-7 15,-9-8 1-15,-1-8-6 0,-8-2-2 16,2-8-8-16,-12-7 2 0,-6-7 7 0,10-18 2 0,0-3-2 15,-6-5-5-15,-28 12 4 16,1-29 0-16,-1-5-2 0,1-8 6 0,-10-2-8 16,-10-7 0-16,-7-3-4 0,3-6 9 15,-10 2-5-15,-3 1 5 0,-7 26-4 16,-5-3 7-16,-6 1-4 0,-5 0 4 0,-14 4-20 16,-2 3 14-16,1 4-4 0,-14 1 5 15,-15 7-12-15,-3 2 7 0,-7 5 4 0,-3 2-2 16,-7 2 1-16,-3 8-8 15,-10 7 1-15,-6 5-7 0,-4 8 8 0,-13 6-2 16,-10 14 9-16,-11 8-1 0,-9 8 0 16,-1 7 4-16,-9 16 1 0,-40 13-6 0,2 16-3 15,8 8 6-15,0 8-4 0,6 13-3 16,4 12 6-16,6 7-5 0,11 6-7 16,13 4 7-16,9 9 10 0,10-1-7 0,18 9-2 15,12 10-5-15,17 1 4 0,14 0 5 16,10 1 3-16,24-21 1 0,5 2 1 15,14 0-3-15,17 22-4 0,0-32-1 0,15 23 1 16,6-6 4-16,-2-30-3 0,20 19 11 16,8-6-6-16,-7-25-2 0,2-6-3 15,9-3 1-15,11-9 2 0,28 5 5 0,-13-19 4 16,2-4 1-16,0-6-13 16,14-8 3-16,0-4 1 0,4-11 5 0,-4-3-8 15,3-10-3-15,-9-7 8 0,-1-6 3 16,-10-5-3-16,-6-8-2 0,-7-9-3 0,-7-5 6 15,0-7-1-15,-9-7-5 0,-4-8 5 16,-4-6-1-16,-9-5-11 0,16-30 6 16,-13-6 4-16,-6-8 0 0,-15 0-9 0,5-5-4 15,-17 22 11-15,-8-3-4 0,2 10 6 16,-1 1 3-16,-13 0 0 0,-4 5-3 0,-3 2-5 16,-7 2 1-16,-10 4 6 0,4 0-7 15,-13 0 2-15,-1-5 5 0,-10 1-8 0,-10-2 3 16,-2 4-6-16,-8 0 8 15,-3 8-3-15,-10 6 1 0,-1 1-1 16,-5 15-7-16,-4 2 4 0,-7 8-11 0,-2 13 7 16,-1 4 3-16,13 14-14 0,-3 5 9 15,-7 12 5-15,-20 15-2 0,4 6-4 0,4 14 5 16,2 10 10-16,-20 19-3 0,7 15-3 16,13 8 4-16,4 4-8 0,9 10 6 15,11 7 4-15,4 13-5 0,12 8 2 0,10 2 7 16,13 5-4-16,15 2-5 0,12-27 5 15,3 3-10-15,11-4 9 0,10-7-5 0,0-1-5 16,2-3 7-16,11-8 1 16,7-6-4-16,4-3-1 0,5-9 7 0,7-9-3 15,4-3 4-15,0-12-3 0,13-9 5 16,3-5 6-16,10-8-6 0,7-13 1 16,-6-13-4-16,29-3-4 0,0-12 6 0,4-11 1 15,-4-5 1-15,-3-12 2 0,-7-5-9 16,21-17 7-16,-11-9-2 0,-13-9-7 0,-26 9 2 15,2-27-15-15,-3-7-13 0,-23 21-5 16,-10-4-12-16,-2 11-2 0,-8-1-3 16,-11 6-5-16,-13 15 1 0,-1 10-9 0,-10 8-8 15,5 1-17-15,-6 4-18 0,-7 1-33 16,-1 6-42-16,1 6-57 0,-1 1-100 16,-5 1-122-16,2 7-197 0,-2 2-153 15</inkml:trace>
  <inkml:trace contextRef="#ctx0" brushRef="#br0" timeOffset="112052.04">7747 12001 1212 0,'-8'-14'46'0,"8"7"39"15,0 7-42-15,3-18 11 0,2 6-24 16,4-1-3-16,1-2-1 0,7-2-11 16,2-4-5-16,11 3 0 0,1 2 0 0,2-1-4 15,0 4 0-15,1 1 15 0,-4 5 8 16,-1 3 7-16,1 2 8 0,-3 2-3 0,3 5 9 16,0 0 9-16,3 6 0 0,-3 7 11 15,11 7-3-15,-4 6 6 0,-1-1-7 16,-3 5 1-16,-3 5 4 0,0-2-3 0,-3 4 1 15,-3-1 0-15,-2 13 4 16,5-4-8-16,3 17-13 0,-9-14 6 0,-1 2-1 0,2 9 1 16,-1-7-12-16,6 10 2 15,-4-16-10-15,-3-1-3 0,0 0 7 16,-4-1-12-16,11-7 4 0,-4-2-4 0,-2-10-6 16,-5-5 0-16,4-4 7 0,1 0-9 15,-5-6 6-15,1-2-6 0,-4-3 1 0,7-1-2 16,-4-3 3-16,1-1-8 0,3-3 2 15,-20-2 3-15,37-6-9 0,-21-1-3 16,8-2 3-16,-4-4-1 0,-4 1 11 0,1-4-15 16,0-2-4-16,3-1 8 15,-7 5 0-15,-2-4-14 0,-2 0 18 0,-2 8 0 0,2-2-9 16,2 2 9-16,-8 3 5 16,-3 7-9-16,7-13-9 0,-7 13 9 0,6-11-4 15,-6 11-6-15,0 0 8 0,0 0-11 16,0 0 8-16,0 0-1 0,-3 38 12 15,0-20 2-15,-1 8 8 0,1 10-4 0,-3 17 9 16,3 4 5-16,-2 3 0 0,10 2-2 16,1 19-2-16,4-5 9 0,4-1 9 0,2 0 2 15,-2 6-6-15,2-6 0 0,4-2 6 16,-4 4-1-16,1-4-1 0,-1-16 2 0,-2-1-6 16,2-5 0-16,-2 2 1 0,-1-7 2 15,-6-9-2-15,-3-8 0 0,-4-4 8 16,3-4 15-16,-6-1 7 0,-1-1-4 15,-6-1-9-15,-6 0-4 0,-4-4-6 16,-7 7 1-16,0-6-8 0,-3-1-8 0,0-1-3 16,-3-1-7-16,-1-1 2 0,1 2-3 15,6-6-13-15,-9 2-22 0,6 0-28 0,3-2-23 16,3-2-30-16,2-1-33 0,2-1-35 16,6 3-31-16,-2-2-47 0,-2-1-44 15,12-2-44-15,6-1-48 0,-16 0-98 0,16 0-45 16,0 0 46-16,0 0-265 0,27-21-224 15</inkml:trace>
  <inkml:trace contextRef="#ctx0" brushRef="#br0" timeOffset="147485.64">11466 17642 902 0,'0'0'127'0,"17"0"-51"0,-17 0 28 16,0 0-2-16,0 0-26 0,19 3 4 16,-19-3-9-16,0 0 0 0,0 0-5 15,0 0 7-15,8 7-8 0,-8-7 9 16,0 0-3-16,0 0 6 0,-21 21 10 0,1-13-13 15,-10 9-5-15,0-5-4 0,-3 2-2 16,-23 1-7-16,2 2 0 0,1-3 1 16,2-10-5-16,2 2-7 0,-18-1-3 0,11-3 15 15,5-2-4-15,-18-2-5 16,2-3-10-16,4-1 2 0,-4-1 0 0,17 0-2 16,7-1-4-16,-1 1 5 0,4-1-11 0,7 2-4 15,3 2 4-15,6 1 1 0,1-1-20 16,4-2 14-16,-2 4-7 0,4 0-2 0,4-3-3 15,13 5-6-15,-27-6-38 16,27 6-11-16,-13 0-15 0,13 0-31 16,0 0-32-16,0 0-29 0,0 0-49 0,-10 7-50 15,10-7-116-15,0 0-301 0,0 0-162 16</inkml:trace>
  <inkml:trace contextRef="#ctx0" brushRef="#br0" timeOffset="147820.34">10446 17099 1935 0,'-6'-12'9'0,"-1"2"4"16,1 3-3-16,-5 4 5 0,11 3 3 0,0 0 3 15,-30 0-9-15,30 0 16 16,-27 23 15-16,11-7 6 0,-4 9 9 0,-7 14 1 16,-3 1 8-16,3 2 4 0,1 4 3 15,3 1-4-15,2 0-6 0,2 1-8 16,5-3-3-16,4 1 1 0,4-4 6 0,2-9-9 15,0 0-5-15,12 2 0 0,-2-4-6 16,4-1 1-16,7-5-4 0,6 0 6 0,-3-4-6 16,13 0-4-16,1-6-12 0,-1-1 9 15,4 0-5-15,3-4-9 0,0-3 3 16,-1 1 9-16,2-4 2 0,2-1-15 0,-3 0 8 16,7 2-5-16,-14-3-1 15,4-2-13-15,-4 2-28 0,3 1-25 0,-1 0-36 16,1 0-43-16,-6-2-62 0,-7 2-77 15,-3 0-131-15,-3-2-61 0,-4 5-174 16,-3 2-129-16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16:32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12443 4847 1443 0,'-27'0'-113'16,"3"0"22"-16,2 0 14 0,5 0 25 15,-4-2 0-15,8 4 19 0,-4-4 20 0,17 2-6 16,-19 0 10-16,19 0 2 0,-17 2 18 15,17-2 9-15,-13 0 12 0,13 0 7 0,0 0 10 16,0 0 1-16,0 0-2 0,0 0 6 16,0 0 0-16,63 6-7 0,-36-6 3 15,6 1-1-15,13-1-1 0,-2 3-5 0,10-3-2 16,19 4-9-16,-3 0 3 16,4 1 0-16,-8-3-9 0,4 4 6 0,-10-5-8 15,-10 2-4-15,17 1-2 0,-7 2 0 16,-14-3 3-16,1 2-1 0,-4-1-7 0,1-1 3 15,-8 0-6-15,-2 2-1 0,-1 0 4 16,-3-3-4-16,-3 1-3 0,-8 1 4 0,8-1 0 16,-10 0-5-16,-1-3 0 0,1 1 0 15,-17-1 3-15,27 6-1 0,-27-6-2 16,19 0-3-16,-19 0 6 0,21 3-1 0,-21-3 2 16,0 0 0-16,20 2-6 0,-20-2 2 15,0 0 0-15,16 0-3 0,-16 0 3 0,0 0 1 16,0 0-1-16,0 0-2 15,24 3-1-15,-24-3 4 0,0 0-5 0,0 0 3 16,0 0-4-16,0 0-19 0,0 0-16 16,0 0-28-16,0 0-12 0,0 0-32 15,0 0 4-15,0 0-3 0,-37-14-6 0,14 13 11 16,-1-2 4-16,-9 0 0 0,-10 2 15 16,-28-2 11-16,5 0 7 0,-10-2 8 0,2 3 6 15,1-2-1-15,-8 3 2 0,5-2 5 16,6-1 10-16,10 4 17 0,13-6 17 15,1 4 16-15,2-1 11 0,11-3 1 16,3 5 7-16,0-2 8 0,3 0 9 0,11 2-9 16,-1-2 0-16,1 3 12 0,2-3-6 15,1 3-1-15,13 0 4 0,0 0 10 16,0 0-4-16,0 0 5 0,0 0 1 0,0 0 4 16,0 0 0-16,0 0 3 0,30 14 0 15,10-14-3-15,7 6-2 0,29-1 0 0,14-2-3 16,3-3-7-16,21 0-7 0,3 3-1 15,3-3-9-15,3 0 1 0,-7 1-5 16,1-1 1-16,-27-1-7 0,0 2-3 0,-6-2-5 16,-14 2 0-16,-14-1 0 0,-6 0-3 15,-17 0-5-15,1 3 5 0,-8-3-2 0,1 0-7 16,-7 0 2-16,-4 0-3 16,-16 0 4-16,30 0-4 0,-13 3-2 0,-17-3-11 15,27 0-11-15,-14 1-13 0,-13-1-14 16,27 4-15-16,-13-2-22 0,5-2-34 15,2 0-29-15,5 3-22 0,-2-3-461 0,6 0-123 16</inkml:trace>
  <inkml:trace contextRef="#ctx0" brushRef="#br0" timeOffset="7015.52">12576 11190 1743 0,'0'0'-70'0,"3"-10"12"0,-3 10 19 16,0 0 8-16,0-8 13 0,0 8 9 15,0 0 4-15,-3-7-7 0,3 7-1 16,0 0 11-16,-13-6 7 0,13 6-3 0,0 0 12 15,-40 10 1-15,23-3 1 0,-7 1-2 16,-6 2 0-16,0 5 5 0,-16 6-3 0,-1 0-6 16,4-3 5-16,-7 7 5 0,0 0 0 15,-3 0-7-15,2 0 2 0,-1 0-1 16,5 0-2-16,-7 6 3 0,5-5-5 0,2-1-4 16,4 4 7-16,-1-1-4 15,10-10 3-15,4 3-2 0,4-3-6 0,0 0 8 16,6-4 0-16,-4 1 9 0,8-2 7 15,-1-4 4-15,4 2 7 0,2-5 10 0,1 2 12 16,1-2 6-16,1-1 10 0,2-3 9 16,6-2-7-16,-13 3 3 0,13-3-14 0,0 0 1 15,-17-7-7-15,10 1-1 0,4-6-13 16,3 2-3-16,0-8 3 0,0-3-7 16,7-4-3-16,-1-6-4 0,8-17-2 0,2 1-3 15,1-6-9-15,7 3 0 0,-5-3 1 16,8-15-12-16,-3 18 5 0,-4 0-1 15,2 6-2-15,-1 2 1 0,-8 9 5 16,-3 2 0-16,3 12 1 0,-2-4 4 0,-5 8-7 16,4-3-3-16,-7 10 1 0,4-1-12 15,3 1 5-15,-3 7-3 0,-7 1 3 0,0 0 0 16,43 19 9-16,-23 6 7 0,7 13 9 16,0 6 3-16,-5 6 0 0,8 11 8 15,0 3 1-15,-6 3 4 0,-4-13-8 0,1 4-4 16,1 12-11-16,-8-15 11 0,2 2 5 15,-2-4-10-15,-4-6-4 0,3 0 5 0,-6-9 7 16,3-9-10-16,-7 0 1 0,0-1-6 16,4-6-6-16,-3-1-2 0,-1 0-5 0,0-3 8 15,1-7-2-15,-1 8-1 0,-3-6 4 16,3-5 2-16,0 2-3 0,-3 1-5 16,0-7-2-16,4 5-13 0,-4-9-18 15,0 0-31-15,0 0-32 0,10 1-37 16,-10-1-26-16,0 0-35 0,16-11-38 0,-9 4-24 15,-4-1-51-15,4-1-112 0,0 2-53 16,-4 3-177-16,-3 4-134 0</inkml:trace>
  <inkml:trace contextRef="#ctx0" brushRef="#br0" timeOffset="22282.31">3609 6017 1775 0,'-27'-14'-85'15,"5"1"30"-15,2 2 7 0,2 4 9 16,2 0 33-16,-1-1 11 0,4 4 17 15,4-4 7-15,-2 3 3 0,-2 0 1 0,2-1-5 16,11 6-6-16,-13-4 0 0,13 4 2 16,0 0-6-16,-9-5-1 0,9 5-1 0,0 0 4 15,0 0 0-15,0 0 0 0,43 16 4 16,-20-7 3-16,4-1 4 16,13 0 7-16,17 6 1 0,9-4-1 0,11-3 4 0,6 4 6 15,21-7-2-15,9 0-1 0,3 2-5 16,5-3-10-16,-1 2 5 0,6-2-2 15,1-2-6-15,-4-1-2 0,-13 0-1 16,0 3-4-16,-26-3 4 0,-11 3-5 16,-13-3-2-16,-17 1 0 0,-6-1 5 0,-4 4 1 15,-6-4 12-15,-3 0 6 0,-5 0 9 16,-2-4-1-16,-17 4 3 0,27 0-2 0,-27 0-13 16,22 0-5-16,-22 0 10 0,21 0-3 15,-21 0-11-15,20-1 8 0,-20 1-9 16,0 0-1-16,19-3-19 0,-19 3-38 0,0 0-36 15,18-3-40-15,-18 3-51 16,0 0-20-16,13 3-37 0,-13-3-73 0,13 3-153 16,-13-3-127-16,0 0-70 0</inkml:trace>
  <inkml:trace contextRef="#ctx0" brushRef="#br0" timeOffset="25100.51">5179 6000 1628 0,'-43'-8'-10'0,"7"1"20"0,9 1 13 16,7 2 15-16,-1-4 12 0,8 2 12 16,4 2-5-16,-2 0-4 0,11 4-4 0,3-17-6 15,14 9-4-15,10-5-7 0,30-7-1 16,13 3-4-16,26-7-1 0,7-1-2 15,5 0-3-15,1 6 0 0,-8-1-2 0,-8 5-4 16,-23 1-1-16,-10 6 0 16,-13 0 2-16,-11-1 0 0,-6 8-6 0,-10-5 10 0,0 5-1 15,-3-5 5-15,-7 1 1 16,-10 5-5-16,0 0-3 0,0 0 5 0,0 0-7 16,-50-2 1-16,0 7-5 0,-24 3-2 15,-2 0 1-15,-28 10-1 0,1-2 0 16,3 0 4-16,-7 5 3 0,17-3 10 0,24-7 3 15,2 3 9-15,18-7 1 0,9 1 3 16,7-3 0-16,7-3-9 0,6 1 0 0,4 0-1 16,13-3-8-16,0 0 3 0,0 0-3 15,0 0-9-15,100-25 2 0,-30 8 0 16,26 1-3-16,2-1 6 0,-2-1-5 16,-20 5-6-16,-6 2-1 0,-7 3-2 15,-16 0 8-15,-13 3-1 0,-4 0-6 0,-10 2 11 16,-4 0 5-16,-2 2 3 0,-14 1-4 15,0 0-7-15,0 0 3 0,0 0-4 0,-80 25-5 16,16-8 9-16,-19 3-4 0,-3 1-2 16,18-3 3-16,2 0-5 0,3-4-5 15,20-3-5-15,13-1 1 0,0-2 1 0,13-3-7 16,4 3-17-16,6-4-10 16,7-4-21-16,0 0-29 0,0 0-40 0,43 15-54 0,-10-17-56 15,15 2-83-15,1-3-148 0,17-3-165 16,2-5-127-16</inkml:trace>
  <inkml:trace contextRef="#ctx0" brushRef="#br0" timeOffset="38300.24">8019 3860 80 0,'-13'3'17'0,"13"-3"-1"16,0 0 19-16,-17 2-7 0,17-2 5 15,0 0 5-15,0 0-13 0,-19 2 0 0,19-2-5 16,0 0-7-16,0 0-1 0,0 0-6 16,-14 4 4-16,14-4-3 0,0 0 2 15,0 0-8-15,0 0 1 0,0 0 3 0,0 0-2 16,23 17 6-16,-9-13-2 0,2-1 1 16,8 2 4-16,6-1 5 0,3-1-7 15,10 3 12-15,4-4 3 0,7 0 2 16,25-4-4-16,5 2 2 0,6-2-4 0,19-1 9 15,5-3-6-15,0-3-3 0,-2 2 2 16,-4-2 0-16,-2 1-6 0,-5 4 0 0,-16 0 0 16,-1-5-2-16,-4 5 1 0,-3 0 1 15,-8 0-14-15,-15 2 2 0,-10 0 13 16,-8-1-7-16,-2 3 4 0,-8 0-16 16,-3 0 19-16,1 0 9 0,-7 0-8 15,2-3 9-15,-19 3 0 0,30 3-15 0,-30-3 12 16,24-3 0-16,-24 3 9 0,17 3-1 15,-17-3-2-15,19 0 6 0,-19 0 4 0,0 0-9 16,0 0 8-16,24-3-2 0,-24 3-1 16,0 0 1-16,0 0-2 0,17-3-6 15,-17 3 3-15,0 0-3 0,0 0-2 0,0 0 0 16,0 0-2-16,0 0 1 0,0 0-3 16,22 3-11-16,-22-3 5 0,0 0 1 0,0 0 0 15,0 0 0-15,0 0-3 0,0 0 4 16,0 0-4-16,0 0 1 0,0 0 4 15,0 0 2-15,0 0-2 0,0 0 4 16,0 0 1-16,0 0-2 0,0 0 4 16,0 0-3-16,0 0 2 0,0 0-5 0,0 0 2 15,0 0-7-15,0 0 1 0,0 0-4 16,0 0 1-16,0 0 0 0,0 0-2 0,0 0-2 16,-55-11-5-16,55 11 4 0,-21 0-1 15,21 0-1-15,-20-1 0 0,20 1 0 16,0 0-2-16,-19 0 1 0,19 0-2 0,0 0 1 15,0 0-4-15,-21-3 1 0,21 3 1 16,0 0-3-16,0 0-2 0,-13-2-5 0,13 2-27 16,0 0-27-16,0 0-25 15,0 0-29-15,0 0-14 0,-30 5-27 0,13 0-422 16,0-1-77-16</inkml:trace>
  <inkml:trace contextRef="#ctx0" brushRef="#br0" timeOffset="41949.85">13023 10626 696 0,'27'-7'82'0,"-8"6"-36"15,5-5 3-15,-4 3 16 0,-1 3-10 0,5 6-3 0,3-3-5 16,0 4-7-16,-4 0-2 15,-4 4 7-15,2 1 3 0,-4 2-2 0,-4 4 10 16,0 2-7-16,-10-1 3 0,-3 5-2 16,4 1-5-16,-8 1-3 0,1 7-1 0,-10-2 5 15,6 1-9-15,-3-3 2 0,0 0-6 16,4-8 2-16,-1 3-8 0,-4-5 0 16,8-4 2-16,3 1-8 0,-3-7-2 0,3 1 5 15,3 1-11-15,4-7 1 0,3 5 9 16,7-8-8-16,3 2 3 0,-4 1-7 0,8-4-2 15,-1 6 3-15,4-4 10 16,3 4 10-16,-3-2 2 0,3 3 12 0,3 1 11 16,0 8 1-16,1-1 5 0,-1 2-1 15,3 10 6-15,-9-4-10 0,-7 0 15 0,-7 4-8 16,1 0 10-16,-4 4 2 0,-10-6 6 16,0 4-5-16,-7 3 4 0,-3 1-5 15,-13 8 9-15,0-1-4 0,-7-4-5 0,-7 0-3 16,4-5-3-16,3-9-12 0,-14 3-11 15,1-3-2-15,3-9 4 0,6-1-6 0,-6-4-4 16,4-3-8-16,6-4-5 0,-7-1 2 16,1 0-8-16,9 0-10 0,0-1-46 0,0-2-35 15,4 3-31-15,-1-2-52 16,8 2-54-16,-1 0-48 0,4 0-44 0,13 0-108 16,-13 2-68-16,13-2 47 0,0 0-107 15,0 0-39-15</inkml:trace>
  <inkml:trace contextRef="#ctx0" brushRef="#br0" timeOffset="66803.52">4086 3627 1443 0,'0'0'-116'16,"-23"2"24"-16,23-2 17 0,0 0 7 0,-30-2 19 15,30 2 15-15,-17-2 7 16,17 2 3-16,-20-4 12 0,20 4-3 0,-20 0-3 15,20 0-1-15,0 0 9 0,-24-1 0 16,24 1-5-16,0 0 3 0,0 0 16 16,-16 5-9-16,16-5 11 0,0 0 4 0,0 0 7 15,0 0 6-15,0 0-2 0,0 0-4 16,27 20 4-16,-11-15 3 0,1-1-3 0,7 2 6 16,-1-3-10-16,3 4 1 0,1-6 4 15,3 5 4-15,3 2-6 0,1-4-4 16,5 3 4-16,-1 1 4 0,-2-2 4 0,4-2 6 15,0 2 1-15,4-1 6 0,2-1 1 16,1-1-4-16,7 0 3 0,-5 0 0 0,5-2 4 16,-1 2-5-16,14-3-2 0,-7 3 0 15,-11-6-2-15,1 6 3 0,1-3-2 16,-5 1-2-16,-2-1-5 0,-1 4-4 16,4-4 1-16,-7 2 2 0,3 0-2 15,1 1 5-15,-8 0 0 0,0 0-5 0,7 1-1 16,-5-1-2-16,2-2 2 0,3 5 1 15,4-4-1-15,-8 4-2 0,5-2 2 0,-1-1-5 16,0 0-1-16,-2 2 2 0,2-1-2 16,-4 2-3-16,-1-3 2 0,5-1-3 15,-3 3 0-15,-4-4 0 0,-2 3-2 0,3-1 3 16,-1-2-5-16,-2 2 3 0,-1 3-2 16,3-4-4-16,-3-2 2 0,5 5 2 0,-5-4-1 15,0-1 1-15,-3 7-1 16,7-6 4-16,-4 2-7 0,4 0 0 0,-1 0 1 15,2-1 0-15,-2 0 3 0,7 1 1 16,-3-2-2-16,-3 3 3 0,3-1-4 16,3-2-3-16,4 2 0 0,-4 0 0 0,4 0 0 15,-1-1 3-15,1-2 3 0,3 2-3 16,-3 1 1-16,-1-2 4 0,1 3-8 0,-1-4 0 16,5 0 3-16,-1 3 5 15,-1-3-4-15,2 0-5 0,-1 1 3 0,-4 2 1 16,5-3-3-16,-5 3-1 0,1-3 2 0,2 3-3 15,-1-3 2-15,-2 2 5 16,1 0-3-16,-1 1-3 0,4-2 7 0,-2-1-10 0,1 4 1 16,-2-1 5-16,-1-2-10 15,5 2 8-15,-5-3 0 0,-2 3-7 0,2-3 4 16,1 3 6-16,-7-1-6 0,7-2 6 16,2 2 2-16,2-2-2 0,-2 3-2 15,-2-2 0-15,4-1-1 0,-5 4-2 0,1-1-3 16,-4-6 2-16,0 6 1 0,-3-3 1 15,7 0-5-15,3 0 9 0,-4-3-5 0,4-1 0 16,-2 4 2-16,1-1-6 0,1 1 5 16,0-3-2-16,-3 1 0 0,-1 0-4 0,4-1 7 15,1-3-1-15,9 2-7 16,-4-1 3-16,-9 0 0 0,16-3 0 16,-13 4 0-16,-7-3 5 0,0 3-8 0,1 0 5 15,-1-2-6-15,-2-1 1 0,2-1-2 16,0 1 4-16,1 1-2 0,9-8-3 0,-10 6 4 15,-3-3 3-15,1 5-2 0,-2-5 0 16,-2-1-5-16,2 5 7 0,-1-3-7 0,-5-2 4 16,4 1-1-16,-4 1 2 0,-6-3-4 15,0 4 2-15,-5-1 13 0,5-4-9 16,3 3 10-16,-3-4-1 0,3-3-6 0,3 4 1 16,-3-7 1-16,0 4 4 0,-3-4-3 15,9-6-8-15,-9 4 7 0,-3 4-5 16,-5-2 0-16,5 2 7 0,-7 1 7 0,-4 1 1 15,4-4 11-15,-8 3-2 0,4-1-3 16,-2 2-2-16,-8-4 5 0,0 3-13 16,-3-1 13-16,-3 2-11 0,-3-5 14 15,-5 4-17-15,5-2 5 0,-10 2-5 0,2 3-5 16,-6-2 8-16,3 2-7 0,-3 1-5 16,4 3 8-16,-5 1-4 0,1-1-6 0,4 4-1 15,-4 2 1-15,0-1 8 0,3 5-6 16,1-2-6-16,2 0 0 0,-2 2 1 0,5-2-17 15,11 3-10-15,-22 0-13 16,22 0-16-16,-21 3-14 0,12-2-13 0,9-1-16 16,-14 6-18-16,7-1-20 0,1-1-20 15,3 2-35-15,3-6-20 0,-8 10-19 16,8-5-68-16,0-5-355 0,-3 13-149 0</inkml:trace>
  <inkml:trace contextRef="#ctx0" brushRef="#br0" timeOffset="76087.45">14923 10375 779 0,'10'-6'107'0,"-10"6"-49"0,0 0 47 15,6-10-56-15,-6 10 1 0,0 0-14 0,4-4 9 16,-4 4 3-16,0 0-6 0,0 0 7 16,0 0 1-16,0 0-7 0,0 0 3 0,-17-8-14 15,17 8 6-15,-23 3-9 0,23-3-2 16,-37 5 0-16,14-3-11 0,3 3 4 16,-3 1 1-16,-4-5-6 0,4 6 2 0,-4-1-6 15,0 2-2-15,0-4-1 0,5 3 1 16,-2 4 0-16,-3-4 6 0,4 0 13 0,-1 7-6 15,5-4 11-15,-5-1 9 0,7 7 9 16,1-4 7-16,-1 2 4 0,1 4 8 16,2 0-2-16,1 0 13 0,3 2-1 15,3-2 13-15,3-2-17 0,1 1-1 0,0 7 4 16,3-6-6-16,3-2-4 0,8 7-8 16,2-5-7-16,-3 1-3 0,10-4 10 0,-3 1-10 15,2-1-5-15,5-4-14 0,3-3 12 16,6 5 7-16,-3-3-4 0,0-5-15 15,6 2 6-15,1 0-6 0,-4-1-11 0,8-4-2 16,-1 4-2-16,-1-2 14 0,-9 2-7 16,7 1-9-16,-7 1-1 0,3-1 11 15,8 3 4-15,-11 2 2 0,0 3 0 0,6 16 10 16,-9-9 7-16,3 10-9 0,-14-1 5 16,-2-5-2-16,-1 7 13 0,-3 2-6 15,-6-3 11-15,-8 7-1 0,1 1 2 0,-7 10 8 16,-14 2-11-16,5-8-4 0,-19 2 1 15,2 0-5-15,-4-6 0 0,-7-5-7 0,1-3-6 16,-8-6 5-16,1-5-5 0,3-3-15 16,0-8-28-16,10-5-26 0,-4-2-24 15,-2-3-27-15,2-7-35 0,5 3-29 0,-1-3-51 16,3-7-51-16,4 0-48 0,0-1-106 16,6 1-126-16,10-4 36 0,1-2-232 0,5 1-217 15</inkml:trace>
  <inkml:trace contextRef="#ctx0" brushRef="#br0" timeOffset="98109.33">15863 10462 1654 0,'-34'-11'74'0,"34"11"-16"0,-6-7 5 16,6 7-20-16,0-10-10 0,0 10-9 0,3-16 4 16,7-1 6-16,7 0 0 0,2-2-4 15,8-3 0-15,0 4 5 0,0-6 5 16,3 7-7-16,0-2 3 0,0 1 1 0,0 3 1 16,0-2-7-16,0 3-6 0,-3 3 7 15,-5 1-8-15,5-1-2 0,-10 10 4 16,7-8-2-16,-5 9-3 0,-2 0 1 0,-17 0 5 15,40 10-6-15,-20 5 4 0,0 1-3 16,0 3-2-16,-7 6 3 0,4 3 0 16,-7 1 3-16,-3 2-1 0,6 2-5 15,-6 2 3-15,-4-1 1 0,0 7 2 0,-3-1-6 16,-3 13 6-16,-4-3-2 0,1 0-1 16,-8-3 13-16,1 3-3 0,-4 4 2 0,4-8 2 15,-3 4 1-15,-4 0 9 0,2-6-16 16,2 4 6-16,-1-5 9 0,4-9-7 15,7-3-6-15,-5-3-2 0,5-3-4 0,-1-3-4 16,4-5 0-16,3 2 3 0,0-2-3 16,0-3-11-16,0-2 4 0,0 1 5 15,10-2 5-15,-4-3 23 0,8-2 0 0,-1-1-17 16,11-2 21-16,-1-3-4 0,7-6-6 16,10-3 9-16,17-7 2 0,-5 0-5 15,8-5-11-15,0 0-4 0,0 0-3 16,1 0 6-16,-8-1-11 0,-3 3-8 0,-10 2 3 15,-10 3 1-15,-3 3-4 0,3 4 5 16,-11-3-11-16,-5 6 1 0,2 0-4 0,-2 0-3 16,-4 0-8-16,-10 4 1 0,20-3 9 15,-20 3-13-15,0 0-8 0,27 4-16 0,-27-4-15 16,10 13-33-16,-7-5-40 0,-3-1-24 16,0 1-36-16,0-8-28 0,-10 14-45 0,4-7-49 15,-2-1-158-15,2 2-16 0,0-4 61 16,-4 2-144-16,-1-1-57 0</inkml:trace>
  <inkml:trace contextRef="#ctx0" brushRef="#br0" timeOffset="102803.5">17953 9726 1684 0,'3'-11'47'0,"-3"11"1"0,0 0 10 0,0 0 32 15,0 0 34-15,0 0 12 16,0 0 6-16,3 42 0 0,4-23 8 0,-7 6-2 0,3 14-2 15,1 11 0-15,-4-6 2 16,0 15 0-16,0-1-17 0,0 6-1 0,-4-4-8 16,-2-1-6-16,-1 0-6 0,4-8-14 15,-4 5-2-15,4-12-12 0,3-8-1 16,0 2-12-16,0-5-7 0,0-2-10 0,-3-4-3 16,-1-2-4-16,8-8 1 0,-4 1-9 15,-4-3 0-15,8 1-2 0,-4-7 4 0,0 1-1 16,0-10-1-16,0 15-10 15,0-15-1-15,0 0-30 0,0 0-32 0,0 0-30 16,36-25-36-16,-23 13-65 0,1-1-44 0,-1 4-55 16,0 2-47-16,-2-4-52 0,-2 5-168 15,-2 2 34-15,-7 4 49 0,0 0-199 16,0 0-144-16</inkml:trace>
  <inkml:trace contextRef="#ctx0" brushRef="#br0" timeOffset="105720.74">11736 13041 1788 0,'0'0'-110'16,"-10"-16"19"-16,7 7 10 0,3 9 11 16,-11-8 8-16,11 8 4 0,-6-11 14 0,6 11 7 15,0 0 11-15,-3-13 30 16,3 13 4-16,0 0 20 0,0 0 14 0,17-9 19 16,2 4 3-16,15 1 0 0,26-4 0 15,9-5-3-15,29-5 4 0,8 0-3 0,14-8-6 16,43-10-5-16,27-9 3 15,14-2-6-15,12-6-2 0,28-4-4 0,6-1-10 16,3-2 0-16,74-15 3 0,13 0-1 0,-3 0-1 16,-4 6-1-16,-77 16-7 0,5 0-5 15,-14 3-3-15,-5 6-2 0,-5-2 7 0,-11 4-7 16,-19 6-3-16,-14 3 1 0,-19 7-3 16,-54 10 5-16,-9-2-5 0,-32 10 1 15,-13-3 1-15,-12 4-2 0,-11 1-2 0,-13 5 11 16,0-6 6-16,-6 6 11 0,-4-4-5 15,-4 2 9-15,1 1-2 0,-1-4 1 0,-2 5-3 16,-1 1 7-16,-2-7-4 16,2 6-6-16,-13 1 1 0,17-3-10 0,-17 3 6 15,13-2-5-15,-13 2-10 0,0 0 5 16,13 0-6-16,-13 0-25 0,0 0-33 0,0 0-42 16,10-2-37-16,-10 2-23 0,0 0-35 15,0 0-35-15,10 7-73 0,-7-2-353 16,8 2-139-16</inkml:trace>
  <inkml:trace contextRef="#ctx0" brushRef="#br0" timeOffset="111254.69">18313 9135 1753 0,'-27'-3'-120'0,"7"1"21"15,-4-2 12-15,8 4 10 0,-1 0 14 16,-2 0 15-16,-1 0 6 0,-4 6 7 0,0-3 7 16,5-1 3-16,-5 4 13 0,-6 1 3 15,7 0-3-15,-14 4 8 0,4 6 5 0,-13-1 12 16,-4 9 5-16,-4-1-2 0,0 2 4 15,5 8-5-15,-8-7 6 0,14 8 6 0,-4 3-1 16,4-1-3-16,-7 9 1 0,10-7-2 16,4 4 1-16,-2-3 4 0,8 2 3 15,3 2 9-15,5 2-5 0,-2 4 2 16,7 0 6-16,1 4-2 0,-8 14 2 16,21-7 2-16,-3 2-1 0,2-1 4 0,4 1-2 15,4 3 3-15,-1-3-1 0,7-1 1 16,7 11-4-16,6-5-2 0,-7-13 1 0,11 9-4 15,6-7 5-15,-6-7-4 0,0-1-3 16,3-6-2-16,3-10-2 0,4 9 5 16,-4-9-4-16,7-2 2 0,4-6 4 0,-5 0-8 15,12-7 1-15,-12-3-4 0,1-11 2 16,4 2 2-16,-7-5 0 0,5-2-7 0,22-9-5 16,-7-8 8-16,-1-3-15 0,1-4 5 15,10-11-6-15,-4-7 2 0,-13-4 5 0,7-9-6 16,-11-1 2-16,-2-8-6 15,-15-7 1-15,1-9-6 0,-3-12 3 0,-10 1-1 16,-1-8-3-16,-5-8 4 0,-8 0-3 16,1-1-4-16,-8 0 0 0,1 3-1 15,-8 6-1-15,2 11 8 0,-12 2-2 0,2 9-7 16,-1 6-1-16,-7 9 5 0,-3 13-1 16,3 5-3-16,-3 4 6 0,4 7-4 0,-1 6-8 15,7 6 0-15,-4-1-14 0,5 11-21 16,5-3-35-16,-2 6-24 0,-1 5-34 15,4 1-20-15,-1 3-22 0,14 0-40 0,-27 11-448 16,18-4-162-16</inkml:trace>
  <inkml:trace contextRef="#ctx0" brushRef="#br0" timeOffset="113006.12">1773 8705 1810 0,'-17'-12'-121'16,"4"1"20"-16,3-3 13 0,0 3 22 0,-3-3 17 15,2 1 13-15,2 1-1 0,-5-5 41 16,4 6 16-16,-3-3 17 0,2 6 17 16,2-3 7-16,2 4-2 0,-3 1-8 0,10 6-2 15,0 0-10-15,0 0 8 16,-20 13 3-16,17 5-3 0,3 1 5 0,3 12-4 16,7-5-4-16,10 16 3 0,0-10-3 15,10 3 1-15,4-8 2 0,12-2-4 16,5-11 6-16,1-8 2 0,19-13-1 15,29-17-9-15,9-9-7 0,35-30 1 0,15-16-2 16,6 0-4-16,1-11-3 0,7-2 1 16,3-4 0-16,1 3-11 0,-14 10 3 15,-16 8-3-15,-13 7 5 0,-45 21-8 16,-8 9 4-16,-15 3-4 0,-19 12 1 0,-13 2-7 16,-11 10-9-16,0 1-11 0,-6 5-9 15,-4 2-2-15,-6 1-3 0,-7 2-15 0,0 0-30 16,0 0-26-16,20 10-26 0,-17 0-32 15,-3 0-48-15,0-10-461 0,-3 25-160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18:58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8583 11595 1677 0,'-11'-5'131'15,"11"5"-56"-15,-9-6-27 0,9 6 5 16,0 0-3-16,-13-4-13 0,13 4-12 0,0 0-5 15,0 0 7-15,0 0 16 0,-11 21 17 16,8-4 7-16,3-2 6 0,0 3-3 0,0 3 0 16,3 4 0-16,-6 0 5 15,6 0-8-15,0 0-2 0,-3 0-1 0,5 0-16 16,-2 0 3-16,0 0-11 0,4 0-3 16,-4-2-6-16,0-2-1 0,0 4 6 15,4-1-2-15,-3-2-9 0,-1-1 9 0,0 1-17 16,4-5-26-16,-4 1-27 0,3-3-20 15,-6-4-20-15,8 0-22 0,-5-1-23 0,4-2-34 16,-7-8-28-16,6 7-15 0,-6-7-10 16,0 0 7-16,0 0 11 0,0 0 21 15,17-15 16-15,-17 15 33 0,7-10 29 0,-7 3 33 16,0 7 15-16,0-15 18 0,0 15 5 16,-4-15 17-16,4 15-10 0,-3-15 6 0,3 5 6 15,0 10-11-15,0-13 4 0,0 13 2 16,0-12 4-16,0 12-1 0,3-10 1 15,-3 10-7-15,13-8 1 0,-13 8 5 16,14-6-15-16,-14 6 18 0,16-4-1 16,-16 4-10-16,24-4 9 0,-14 1 2 0,-10 3 1 15,26-5-4-15,-16 2 0 0,1-3-2 16,-2 2 3-16,4-7 7 0,1 5 0 0,-1-5 27 16,-2-3 4-16,5-5 9 0,-2 1-3 15,-1-6 27-15,1-2-7 0,-1-6 10 16,-1 6 6-16,-1 2 24 0,-4 6 9 0,2 0 8 15,-2 3-3-15,0-1-11 0,-4 7-13 16,1-1-12-16,-4 10-10 0,6-10-3 0,-6 10-8 16,0 0 3-16,0 0-7 15,14 32-8-15,-11-18-5 0,0 11-1 0,1 0-1 16,-1 0-7-16,3 11-4 0,5-3 5 16,-5 2-4-16,1-3-8 0,-1 3 5 15,5-6-3-15,-1-4-12 0,-4 1-21 0,1-3-15 16,3-1-17-16,-7-7-5 0,4-2-4 15,-1-1-21-15,1-8-28 0,-7-4-27 0,14 4-20 16,-14-4-21-16,13-11 1 0,0 2-5 16,-6-4 13-16,3-2-356 15,0 1-18-15</inkml:trace>
  <inkml:trace contextRef="#ctx0" brushRef="#br0" timeOffset="867.99">9503 11662 1424 0,'0'0'-88'0,"0"0"14"0,0 0 13 16,0 0 8-16,20 14 18 0,-17 0 14 16,-3 4 13-16,7-1 9 0,-3 8 14 0,2 0 6 15,4 1 1-15,-7-1 6 16,8 8-7-16,-2-2 6 0,1-1-7 0,1-5 2 15,-5-4 0-15,0 3-3 0,4-2-3 16,-2-1 4-16,1-7-5 0,-2 1 6 0,-1-2 0 16,2-4 2-16,-2 2-3 0,4-6 1 15,-4 0-2-15,2-2-3 0,-8-3 1 16,22-3-7-16,-22 3 5 0,21-8-5 0,-9 6-1 16,-1-2-3-16,-1 3 7 0,-10 1-5 15,17-3 0-15,-17 3 0 0,0 0 8 0,0 0 6 16,30 10 4-16,-20-5 4 0,-4 2 2 15,7 0 11-15,-6 4 0 0,3-1-4 16,0 0 7-16,0 2-4 0,3-1 4 16,1-4 1-16,-1 0 2 0,-3 0-5 0,4-3 7 15,-1 1-2-15,-13-5 3 0,33-5-13 16,-10-6 0-16,7-7-4 0,7-11-5 16,3-3 2-16,-3-11-3 0,3-14-4 0,-4-8-3 15,1-5-7-15,-10-8 4 0,-1 1-1 16,1-4-2-16,-6 6-5 0,-12-1-2 15,-2 12 3-15,-7 2 4 0,-4 5 3 16,1-3 1-16,-6 4 8 0,-9 4-4 16,-2 2 5-16,-2 5-7 0,-12 2 4 0,-6 0-5 0,-20 4 1 15,-10 3-3-15,-14 4 0 0,-6 7-5 16,-10 7-9-16,-3 10-1 16,-7-1 6-16,-7 9-2 0,4 9-13 0,3-1 6 15,7 9-5-15,3-1-4 0,13 15 6 16,4-2-2-16,7 11-1 0,5 10 2 0,8 9 0 15,3 5-2-15,7 5 4 0,3 17 2 16,13 9-4-16,4 6 7 0,6 0 5 0,10 2-3 16,7 2-1-16,7-6 8 0,6 5-1 15,10-2 7-15,7-2 1 0,4-2 7 16,6-2 2-16,10-4 9 0,3-9-1 16,4-2-6-16,6-12 1 0,7-5 0 15,1-11-1-15,2-6-3 0,13-12 14 0,14-9-1 0,7-9-4 16,16-20 7-16,7-5-7 15,10-14-10-15,27-20 4 0,-4-11 1 0,-3-2-10 16,-6-12-1-16,-11 4-2 0,-10-5 10 16,1 6-2-16,-34 9 1 0,-4 3-11 15,-13 0 5-15,-9 4-6 0,-7 2 1 0,-15 12-3 16,-4 1 3-16,-12 5-13 0,-3 5 9 16,-6 4-11-16,-4 2 0 0,1 1 0 0,-1 6 3 15,-3-5 3-15,-7 2-13 0,4 7-52 16,-7 4-30-16,10-8-23 0,-10 8-37 15,0 0-48-15,0 0-63 0,0 0-108 16,-20 19-96-16,10-10 30 0,-3 0-154 16,3 7-85-16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19:33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4696 3157 1536 0,'0'0'-82'0,"0"0"9"0,0 0 14 0,0 0-2 16,-16-3-1-16,16 3 4 0,0 0 21 15,0 0-6-15,0 0 15 0,0 0 4 16,0 0-4-16,0 0 23 0,0 0 6 0,23 23 1 16,-7-15 5-16,8 3 6 15,12 0 16-15,21 3 2 0,10 3 10 0,13-10-6 16,23 0 10-16,20-5-2 0,18-6-1 15,42-14 0-15,10-4-8 0,0 0-3 0,-13-3-3 16,-6-3 3-16,-4 0-4 0,-36 6 0 16,-19 0-8-16,-7 4-5 0,-12 0 1 15,-26 4 6-15,-10 3 0 0,-16 4-10 0,-8 0 1 16,-9 1 7-16,-7 1-5 0,0-1 4 16,-4 2-9-16,-2 1-10 0,-1-1-21 0,1 1-42 15,-5 0-42-15,-2-1-393 0,-7 4-3 16</inkml:trace>
  <inkml:trace contextRef="#ctx0" brushRef="#br0" timeOffset="13489.77">1656 3963 938 0,'-14'-13'145'0,"14"13"-45"0,-12-10 5 15,2 5-9-15,10 5-9 0,-14-10-10 0,8 5-19 16,6 5-2-16,-13-5-11 0,13 5-2 16,0 0-7-16,-17-2-4 0,17 2 1 15,0 0-5-15,0 0 4 0,-18 15 3 0,18-15-5 16,0 14 2-16,0-14-5 0,8 15-1 16,2-7 0-16,7-2 3 0,2-2-3 15,17-4 0-15,25-8-1 0,12-6 1 0,24-14-2 16,6-9-7-16,7-6 3 15,20-13-4-15,11-1-4 0,-5-8 8 0,-6 11-1 16,-1-2 2-16,-28 9-4 0,-11 4-2 16,-7 3-3-16,-6 2 4 0,-10 6 0 0,-14 4-10 15,-7 3 2-15,-2 0 0 0,-11 9 2 16,-6 3-3-16,-7 2-17 0,-3 4-21 16,-8 0-30-16,1 2-35 0,1-2-41 0,-2 1-22 15,-2 3-518-15,-7 3-171 0</inkml:trace>
  <inkml:trace contextRef="#ctx0" brushRef="#br0" timeOffset="19817.58">5799 8505 1904 0,'0'0'-68'0,"-16"-4"28"0,16 4 22 16,0 0 11-16,-24 0 5 0,24 0 6 0,0 0-6 15,-12-1 8-15,12 1-3 0,0 0 2 16,0 0 12-16,0 0-6 0,0 0 4 16,0 0-5-16,0 0 2 0,0 0 4 0,0 0 3 15,0 0 2-15,0 0-4 0,49-7-3 16,-8 1 3-16,2 1 0 0,23-8-2 16,4 1-1-16,1-2 1 0,14-4-8 15,-11 0 5-15,-4 4-3 0,-3-4-1 0,-1 3 2 16,-6-1-2-16,-13 7 0 0,-10-1 3 15,-1 3-6-15,-9-1 1 0,-3 5 3 16,-8-4-3-16,-2 4 1 0,2 0 1 0,-16 3-3 16,20-4 1-16,-7-1 2 0,-13 5 1 15,14-3-1-15,-14 3 6 0,0 0 2 16,0 0-5-16,0 0 0 0,0 0-3 0,0 0 1 16,0 0-4-16,0 0 2 0,-60 18-5 15,30-11 5-15,-3-2-5 0,-10 2 8 0,-14 6-4 16,-3-2-3-16,0-3 0 0,0 3 0 15,0-1-3-15,6-2 3 0,8-3 1 16,-1 3 2-16,1-7-2 0,-2 5-4 0,5 1 3 16,0-4-2-16,0-1 6 0,9 4 5 15,1-5 1-15,6 5 10 0,1-6 2 16,-1 1-4-16,6 5 0 0,2-6 0 16,2 0-2-16,17 0-3 0,-27 3 6 15,27-3-3-15,-19 2-2 0,19-2 3 0,-17 3-3 16,17-3 2-16,0 0 7 0,0 0 9 15,0 0 7-15,0 0-7 0,0 0 2 0,53 3-3 16,-20-9-1-16,10 1-3 0,21-2 2 16,0-3-7-16,-1 2-3 0,4-2-2 15,-4-2 4-15,7 2-5 0,-10 3-2 16,3-4-2-16,-16 1 1 0,-7 0 4 0,-10 5-5 16,0-2-7-16,-3 1 0 0,-5 5-8 15,-5-5 4-15,1 1 2 0,-6 3-4 16,-12 2-3-16,24-5 6 0,-24 5-3 0,16-6-2 15,-16 6-18-15,11-1-27 16,-11 1-22-16,0 0-30 0,0 0-34 0,0 0-35 16,0 0-48-16,13 12-78 0,-13-12-138 0,-3 7-137 15,3-7-68-15</inkml:trace>
  <inkml:trace contextRef="#ctx0" brushRef="#br0" timeOffset="27318.44">1500 11184 1125 0,'0'0'52'15,"0"0"61"-15,0 0-4 0,0 0-7 16,0 0-9-16,-24-8-9 0,24 8 8 0,0 0-7 15,0 0-2-15,0 0-3 0,-6-7 2 16,6 7-1-16,0 0-5 0,0 0-21 0,0 0-1 16,0 0-3-16,0 0-13 15,0 0-1-15,0 0 1 0,0 0 7 16,-3 21-4-16,3-21 6 0,9 22-1 0,-2-9-6 16,2-1 4-16,2 1 9 0,8 2 0 15,-2-4-4-15,4 6-4 0,1-9 24 0,8 3-7 16,11-4 14-16,5-7-2 0,28-10-15 15,23-9-8-15,3-14 3 0,36-15-3 16,-10-10-11-16,2 1 8 0,5-11-1 0,-3 11 5 16,-31 7-1-16,-1 6 4 15,-5-1-14-15,-10 8-7 0,-17 1 5 0,-12 11-4 16,-10 2 2-16,-8 8-5 0,-9 3-4 0,-7-1-5 16,-3 6-1-16,-4-4-11 0,4 7 5 15,-8 0-9-15,5-5 9 0,-14 9 1 16,16-8-19-16,-16 8-21 0,14-7-32 15,-14 7-16-15,13-1 0 0,-13 1-21 0,0 0-18 16,0 0-21-16,24 1-14 0,-24-1-36 16,0 0-38-16,3 13-33 0,-3-13-58 15,0 11-116-15,0-4-7 0,0-7-118 0,-10 18-53 16</inkml:trace>
  <inkml:trace contextRef="#ctx0" brushRef="#br0" timeOffset="40535.49">950 14174 1194 0,'-17'6'85'0,"4"-2"-42"0,3 2-15 16,10-6-15-16,0 0 26 0,-11 5 0 15,11-5 8-15,0 0 5 0,0 0-9 16,47-12 11-16,-10 1-14 0,47-12 2 0,1-2 1 16,16 0-6-16,9-4 0 0,-3 0 1 15,-1 3-6-15,-10 2 1 0,-2 3-10 0,-27 6 4 16,-8 1-8-16,-11 6 0 0,-15-1-7 16,-6 5 2-16,-4-1 5 0,-4-1-8 15,-1 2-1-15,-2 4 3 0,-2-3-9 0,-14 3 9 16,0 0-8-16,19 0-7 0,-19 0-28 15,0 0-31-15,0 0-41 0,4 10-53 16,-4-10-450-16,0 0-104 0</inkml:trace>
  <inkml:trace contextRef="#ctx0" brushRef="#br0" timeOffset="44769.02">4336 14005 1697 0,'-17'0'-73'0,"17"0"26"0,-22-3 5 15,22 3 14-15,-17-3 6 0,17 3 10 0,0 0-5 16,0 0 1-16,0 0 13 16,0 0 19-16,0 0 2 0,0 0 10 0,30 28 0 0,-7-22 0 15,-4 1 2-15,8 0 6 0,3 1 2 16,4-5-2-16,-1 1 1 16,4-1-4-16,9-2-2 0,5-2-1 0,-2-2 2 15,-5 0-4-15,2 2-5 0,-2-5 1 16,2 3-5-16,-2-1 2 15,-10 0-5-15,2 0-2 0,-6 1 2 0,-3 2-1 0,-5 1-4 16,2-3 5-16,-7 3 3 0,-1-3 4 16,-16 3 8-16,27 0 5 0,-27 0-1 0,17-3 7 15,-17 3-4-15,0 0-3 16,0 0 2-16,0 0-5 0,0 0-5 0,0 0-2 0,0 0-1 16,-47 16-4-16,14-9 1 15,-10-2-3-15,-17 8-4 0,3-1 0 16,-6 2-6-16,3-3-2 0,-4 2 3 0,4-4 4 15,3 4 2-15,7-5 0 0,7-4 7 16,7 5 4-16,2-5-2 0,8-1 4 0,-4-2 1 16,6 3-1-16,0-2 7 0,8 0-5 15,16-2 4-15,-30 0-6 0,21 3-6 16,9-3-4-16,-24 3 9 0,24-3-6 0,-17 0 1 16,17 0-6-16,0 0-7 0,0 0 10 15,0 0-8-15,0 0 3 0,0 0-8 0,0 0 9 16,50-18-3-16,-13 11 1 0,6-3-12 15,14-2 3-15,6-1 4 16,-3 1-2-16,6-6 20 0,5 5-4 0,-8-2-7 0,4 2-3 16,-7 1 3-16,-17 2-8 15,-2 3 1-15,-8 2 1 0,-3-1-6 0,-3 6 8 16,-8-1 3-16,-2-2-3 0,-4 0-6 16,-13 3 3-16,24-5 0 0,-24 5 3 15,0 0 5-15,9-2-11 0,-9 2 16 0,0 0-2 16,0 0-2-16,-73 13-4 0,40-9-7 15,-27 11-2-15,-7-2 5 0,4-4 1 0,-8 4-5 16,2-3-7-16,5 1 7 0,-2 1 4 16,16-5 6-16,10 0-24 0,3 0 11 15,7 1-3-15,7-5 5 0,-1 3-9 0,5-5 12 16,5 5-7-16,1-1 10 16,2-1-16-16,2 5-24 0,6-5-31 0,-1 6-35 15,4-10-40-15,7 15-45 0,2-11-64 16,5 0-121-16,6-2-84 0,3-2-203 0,1-2-150 15</inkml:trace>
  <inkml:trace contextRef="#ctx0" brushRef="#br0" timeOffset="48825.1">4533 12870 1823 0,'0'0'-86'0,"0"0"25"0,-4-18 8 16,4 18 37-16,-6-18 12 0,0 9-3 0,-2-4 9 15,-2-2 11-15,1 2 9 16,-5-1 6-16,1-1 8 0,-4 0 12 0,1 0 4 16,-5-1 1-16,2 7-1 0,-5-4 0 15,4 3-6-15,-7 3-3 0,5 2 1 16,-2 2-6-16,-3 0-4 0,4 3-1 0,-7 6-6 15,0-1-4-15,3 5 2 0,-3 1-6 16,-3 7 0-16,-7 10-1 0,3 0 4 0,4 7 5 16,3-2-2-16,3 4 13 0,4 1-10 15,7-6 4-15,2-2 1 0,1 0 0 16,-1-3-4-16,7-2-3 0,1 3-3 0,0-6-1 16,-2 1 6-16,5-1 3 15,0-4-11-15,3 0 6 0,0-4-5 0,0-2-5 16,-4 1 0-16,4-2-5 0,0-11 4 15,0 17-2-15,0-17-4 0,0 16 2 0,4-10 2 16,-4-6-25-16,3 11-23 0,-3-11-23 16,6 7-37-16,-6-7-37 0,0 0-51 15,0 0-54-15,0 0-121 0,0 0-248 0,0 0-105 16</inkml:trace>
  <inkml:trace contextRef="#ctx0" brushRef="#br0" timeOffset="49191.28">3560 13012 1705 0,'0'0'-53'0,"-20"-3"27"15,20 3 2-15,0 0 11 0,-21-4-5 0,21 4 7 16,0 0 14-16,-16 15 19 0,5-5 7 16,5 1 17-16,3 3 5 0,0 3 9 0,-1 1 12 15,1 1-2-15,-3 5-8 0,6-5-1 16,0 1 7-16,0-1-3 0,3 2-2 15,0-3-5-15,0 2-2 0,4-4 1 0,2 1-2 16,-1-5-2-16,2 2-7 16,-1-3-2-16,8-1 10 0,-1-6-10 0,8 2 5 15,0-5-4-15,-1-1-3 0,7-4 0 16,7-6-4-16,-1-1-2 0,10-8-5 16,1-1 7-16,1-5-3 0,-5 0-14 0,-4 0-2 15,-6 3-3-15,-6 1 8 0,-3 7 0 16,-4-1-8-16,-4 0 3 0,-6 5-19 15,1 0-13-15,-2-1-26 0,1 4-27 0,-3 2-35 16,-7 5-41-16,0 0-32 0,0 0-34 16,0 0-50-16,0 0-129 0,0 0-228 0,0 0-112 15</inkml:trace>
  <inkml:trace contextRef="#ctx0" brushRef="#br0" timeOffset="50170.21">1393 17190 1746 0,'-7'-17'-30'0,"1"0"21"0,-1 9 26 0,3-3 16 15,-2 1 4-15,-1 3-5 0,7 7 2 16,-6-10-3-16,6 10-3 0,0 0-2 16,0 0 4-16,0 0 5 0,0 0 8 0,0 0-3 15,0 0 9-15,36 32 7 0,-19-22-6 16,-1 3-1-16,5-4-2 0,6 4 5 0,-2-5-1 15,10-4 9-15,1-1 2 0,4-3-2 16,26-7 2-16,8-7-8 0,12-12-6 16,7-6-3-16,1-11 8 0,26-25-2 15,-3-2-11-15,-7 1-5 0,3-6-3 16,-9 4-5-16,-22 14 2 0,-8 2-4 16,-7 2-2-16,-4 6 3 0,-20 12-1 0,-6 4-1 15,-6 6-7-15,-12 6-3 0,-2 6 2 16,-1-2 2-16,-5 5-21 0,-2 3-34 15,-2-4-29-15,7 7-35 0,-14 4-38 0,9-5-41 16,-9 5-47-16,0 0-134 0,0 0-79 16,0 0-152-16,0 0-91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20:50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14873 14595 1013 0,'0'-11'206'0,"0"11"-7"0,-3-10-15 16,3 10 5-16,0 0-18 0,0 0-7 15,0 0-6-15,0 0-1 0,0 0-5 16,33 16-4-16,-20-4-4 0,-6 2-6 16,13 11-12-16,0-1 9 0,-7 1-14 0,4-3-8 15,-4 0-9-15,4 6-16 0,-1-3-4 16,-2-4-2-16,-1-2-17 0,-2 1 6 0,-5-2-11 15,7 1-6-15,4-4-5 0,-10 1-9 16,2-1 3-16,2-4-4 0,-1 3-6 16,-4-4 1-16,-3-3-13 0,0 1-2 15,-3-8-21-15,11 10-33 0,-1-10-44 0,-10 0-55 16,17-7-52-16,-4-4-71 0,-10-3-73 16,7-4-125-16,-6 0-52 0,-4 1 54 15,0-4-216-15,-4-1-164 0</inkml:trace>
  <inkml:trace contextRef="#ctx0" brushRef="#br0" timeOffset="450.62">14659 14362 1913 0,'-9'-15'-6'15,"-5"2"28"-15,11 3 28 0,-4 1 12 0,7-1 15 16,0 10 8-16,3-25-8 15,1 10 5-15,5-3 5 0,8 1-10 0,7-8 13 16,13-6 11-16,-1 6-15 0,11 0 2 16,6 0-4-16,-3 3-1 0,10 10-15 0,-3 5 5 15,-14 1-12-15,4 3 6 0,23 9-5 16,0 5 0-16,-4 7 4 0,11 10 7 0,-4 12-12 16,-10 5 8-16,-9 10-2 0,-4 13 1 15,-13 3 2-15,-7 10 0 0,-10 2-3 16,-10 2 0-16,-10 5-8 0,-3-5-3 0,-14 2-1 15,-7-2-12-15,-2-2 2 0,-8-6-4 16,-6 3 2-16,-3-9-2 0,4-9 7 16,-12-7 2-16,1-8 2 0,4-18 1 0,2-5 1 15,-13-9 4-15,4-18-11 0,-13-9-3 16,-18-13-3-16,7-13-6 0,-2-15-2 16,5-5-8-16,10-10-6 0,12-7-1 0,8-8-10 15,14-5-7-15,6 1 1 0,11-1-11 16,7 2-8-16,3 17-17 0,12-13-12 0,15 0-41 15,6 4-28-15,10 3-37 0,4 4-46 16,11 7-51-16,9 2-77 0,-1 6-105 16,11 9-122-16,-1 7 46 0,4 8-301 0,-1 1-296 15</inkml:trace>
  <inkml:trace contextRef="#ctx0" brushRef="#br0" timeOffset="3153.54">17259 14412 2245 0,'-23'-7'-104'0,"6"-1"25"16,4 1 17-16,-4 1 11 0,4 5 13 15,13 1 7-15,-33-3 1 0,16 3 8 0,17 0 3 16,-36 7 14-16,18 1 11 0,2 2 9 16,-1 5 0-16,4 2 14 0,-1 1 4 0,5 1 10 15,-1 4 7-15,10 0-2 16,0 2 1-16,10 0 4 0,4 2 5 0,-1 6 7 16,10 3 9-16,4 3-1 0,6-7-1 15,0 3 4-15,4-2-1 0,-10-11-3 16,-4 0-7-16,3-5-4 0,-6 1 2 0,4 0-5 15,-8 0 2-15,1-4-11 0,-4 1 9 16,1-2-8-16,-8 2-4 0,4-2-5 0,-10-1 1 16,3 1 8-16,-3-1-11 0,0-2 10 15,-6 5-13-15,-7-5-1 0,-4 2-6 16,4-2 6-16,-14 1-4 0,0-1-9 16,4-6 1-16,-4 2-26 0,4-5-27 15,0-1-25-15,-4-4-30 0,-3 0-46 0,3-7-36 0,8-2-50 16,-1-6-37-16,10 1-79 15,-1-2-111-15,8-2-214 0,6-3-153 0</inkml:trace>
  <inkml:trace contextRef="#ctx0" brushRef="#br0" timeOffset="3445.14">17523 14384 1911 0,'6'-4'3'15,"5"-2"29"-15,-11 6 22 0,0 0 13 16,13-8-10-16,-13 8 8 0,0 0-12 15,0 0 27-15,0 0 10 0,0 0-2 0,27 14 14 16,-21-7-3-16,4 5-10 16,-3 4 10-16,6 2-7 0,0-2 3 0,-2 7-6 15,5 2-5-15,1 5 8 0,-1 13-10 16,-2-8-8-16,-8-3-1 0,12 11-18 0,-9-7 4 16,4-3 2-16,1 13-11 0,-11-11-2 15,10-6-10-15,-10-1 0 0,8 1-9 16,-8-4 10-16,4-1-27 0,-4-5-35 0,-3-1-25 15,3-4-32-15,-3 3-19 0,0-9-68 16,-3 0-85-16,3-8-76 0,0 0-159 0,0 0 10 16,0 0 49-16,0 0-120 0,3-27-50 15</inkml:trace>
  <inkml:trace contextRef="#ctx0" brushRef="#br0" timeOffset="3816.41">17986 14374 1630 0,'0'0'24'0,"0"0"-1"0,0 0-4 16,0 0 17-16,0 0 11 0,0 0 5 15,0 0-1-15,0 0 5 0,0 0 1 16,-10 42 7-16,3-25 2 0,-3 2-6 0,-3 1 1 16,3-1-1-16,-10 6-2 0,3 0-5 15,1-1-6-15,-4-2-7 0,-4 0-1 0,8-1-3 16,2-6 1-16,-2 2-5 15,2-5 1-15,4 1-7 0,4-1 0 0,-5-3 4 16,8-2-9-16,-7 0 6 0,10-7-7 16,-9 12 4-16,9-12 5 0,-11 11 7 0,11-11-2 15,0 0 0-15,0 10 7 0,0-10-6 16,0 0-12-16,0 0 0 0,11 11-4 16,-11-11 5-16,19 6 4 0,-5-4-7 0,2 1-1 15,8 3 3-15,-1-2-6 0,4 0 3 16,3 2-14-16,0-1-14 0,0 2-32 0,0-1-30 15,0 1-27-15,0-2-44 16,-4-2-31-16,-6 0-37 0,4-3-50 0,-8 0-71 16,1-3-338-16,-4 0-162 0</inkml:trace>
  <inkml:trace contextRef="#ctx0" brushRef="#br0" timeOffset="4633.66">18376 14645 1930 0,'10'-5'11'0,"-10"5"14"0,7-7 11 0,-7 7 5 16,0 0-4-16,0 0 14 0,0 0 13 15,0 0 4-15,23 16 11 0,-16-3-3 16,-1 5 12-16,5 1-9 0,-5 4 2 0,-3 2 4 16,7 2 3-16,-7-2-11 0,5 3-3 15,-5-3 2-15,3 0-22 0,1-3-2 16,-4-5-2-16,0 0 3 0,-3-3-7 16,8-3 20-16,-5-3 9 0,-3-8-2 0,3 6-1 15,-3-6-19-15,0 0 2 0,0-32 5 16,-6-3-28-16,-8-18-8 0,-13-16-24 15,-3-5-20-15,-3 5 3 16,-4 1 7-16,11 20-6 0,-1 4-1 0,-3 1-3 0,0 8 5 16,7 7 3-16,6 12 0 0,-2 3-12 0,2 5 4 15,-4 4 5-15,8 1 0 0,13 3-1 16,-33 11-3-16,19 0 8 0,1 3-3 16,-4 4 0-16,11 6 4 0,-1-2 2 15,7-3 6-15,0 4-6 0,3 2 11 16,4-2-4-16,7-2 0 0,-1 0 3 0,4-3-5 15,2-3-1-15,5-5 1 0,3-6 1 16,3-1-2-16,-4-6-7 0,8 2-3 0,-1-5-3 16,-10 1 12-16,7-2-10 0,-3 0 4 15,-4 1-6-15,-3-5 7 0,4 7-1 16,-8 0 1-16,1 1 2 0,-4 3-1 0,-13 0-1 16,33 3-3-16,-13 1 2 0,-2 0 3 15,1 7 3-15,-5-1 2 0,-1 2-2 16,-4 1 7-16,5-1-7 0,-1 4 0 0,-2-4 0 15,2 1 10-15,-3-4-8 0,0 4-3 16,0-5 2-16,-4-4 1 0,-6-4-3 16,0 0 2-16,27-2-12 0,-10-5-9 15,-7-3-3-15,3-4-8 0,-3 3 1 0,0-4 5 16,3 2 2-16,-5 2-1 0,-5 3 3 16,3-3 7-16,-6 11 1 0,10-13 1 0,-10 13-4 15,6-4 7-15,-6 4 1 0,0 0 2 16,0 0 0-16,14 25 13 0,-11-14 8 0,7 6 4 15,-2 2-5-15,-2-1 7 0,4 2-7 16,4-2-3-16,-5-4-1 0,1 1 7 16,-4-5 3-16,8 1 2 0,2-7 4 0,5-4-4 15,-21 0-6-15,53-22-8 0,-6-3-1 16,0-6-7-16,-8-4-3 0,-2-2-8 16,-17 9 2-16,4 3-1 0,-8 6 1 15,-5 1 3-15,-2 4 5 0,4 1-8 0,-2 1 6 16,-5 3 1-16,4 5 15 0,-10 4 13 15,0 0 17-15,0 0 5 0,0 0 5 16,20 25 8-16,-13-15-9 0,-4 0-5 0,0-1-4 16,5 1 8-16,-2 3-20 15,-3-2-2-15,4-4 8 0,-1 2-7 0,-6-9-2 0,14 13 5 16,-4-10-21-16,3-2-35 16,-3-1-63-16,-10 0-93 0,24-7-132 0,-21 3-184 15,7-4 55-15,-7 2-214 0,-3 6-156 16</inkml:trace>
  <inkml:trace contextRef="#ctx0" brushRef="#br0" timeOffset="4916.85">17649 15635 2009 0,'-16'17'76'15,"2"-3"26"-15,14 0 26 0,14-4 15 0,16-5-15 16,46-10 5-16,54-12-7 0,57-25-9 0,40-15 4 15,86-27-1-15,13-4-8 0,5-9-5 16,-25 1-14-16,-86 20-2 16,-10-5-21-16,-20-1 7 0,-40-1-16 0,-9 8-2 15,-21-4-3-15,-47 11-15 0,-3 2 4 16,-20 0 7-16,-14 3-9 0,-9 9-8 0,-11 8 1 16,-5 9-6-16,-8 3-20 0,-6 12-47 15,-11 3-34-15,1 8-54 0,-4 4-48 0,-10 4-78 16,5 0-106-16,-15 10-184 0,-13 10 62 15,-4 2-265-15,-3 6-235 0</inkml:trace>
  <inkml:trace contextRef="#ctx0" brushRef="#br0" timeOffset="18435.8">15606 16795 1328 0,'0'0'-18'0,"0"0"24"0,0 0-8 16,0 0 13-16,-13-10 6 15,13 10 7-15,0 0 1 0,33-23 3 0,-10 13 3 16,7-2 5-16,21-8 0 0,-12 5 4 16,1 5 7-16,1-4-1 0,-5 6-4 15,4-3 2-15,-10 9 6 0,0-2 3 0,3 8-1 16,-6 1 1-16,-3 4 8 0,-5 4-2 16,-2 2 2-16,0 3 1 0,-4 4-4 0,-3 9 3 15,-7-5 9-15,-3 5-1 0,-3 4-7 16,-4 2-3-16,4-2 1 0,-3 1-3 15,-5-3 2-15,11-4-2 0,-3-2 6 16,-4-2-19-16,4 0-1 0,0-6 6 0,3-1-5 16,0-2-2-16,-3-4 9 0,3-2-6 15,0 2 7-15,0-12-8 0,3 16 2 16,-3-16-12-16,6 9 2 0,-6-9 8 16,24-1-3-16,-24 1-8 0,36-6-9 0,-12-1 3 15,-8-1-3-15,5 4-7 0,-1-4-23 16,-4-1-26-16,-2 5-16 0,-4 1-44 0,-10 3-52 15,16-9-55-15,-12 0-55 0,-4 2-96 16,0 7-96-16,-14-12 24 0,1 2-127 16,-4-2-52-16</inkml:trace>
  <inkml:trace contextRef="#ctx0" brushRef="#br0" timeOffset="19000.54">15349 16705 1591 0,'-16'-13'-5'0,"2"1"12"16,4 2 18-16,10 0 6 0,-3-2 10 0,6-1-1 16,1-2-3-16,2 0 5 0,8-5 4 15,2-3 3-15,11-2 9 0,6-7 4 16,8 0-1-16,2 1 4 0,4-1 2 0,-1 2-1 16,4 5-3-16,3 0 0 0,1 1-4 15,2 5-1-15,1 5-9 0,0 1 2 0,-8 2 0 16,-5 7-5-16,-1 1-11 0,-3 3 5 15,7 0-3-15,-4 7-3 0,17 6 2 16,3 2-14-16,-6 7 3 0,-3 3 10 16,-4 0-17-16,-7 7 5 0,0 4 6 15,1 2-9-15,-4 5 1 0,-10 1 3 0,3 13-6 16,-3-8 10-16,-10 5-5 0,4 0-1 16,-11 5 2-16,0-1-8 0,1 17-3 15,-8-11 8-15,-3 1-7 0,-6 0 7 0,-14 13-1 16,4 4-1-16,-7-3-3 0,-3 0-1 15,-7-4 3-15,3 0 5 0,-3-8-7 16,-3-5-6-16,-8-3 4 0,8-15 4 16,-7-5-1-16,4-3 9 0,-18-1-21 15,-2-7 17-15,-8-6-1 0,-2-1-2 0,-15-13-8 16,2-4 2-16,-8-4-3 0,7-8 2 16,-20-9 2-16,-3-12-7 0,13 0 0 0,-7-11-9 15,20-5 1-15,1-8 10 0,-1 1-10 16,17-5 6-16,-4-6-2 0,18 6 1 15,13-4-7-15,0-7 11 0,12 14 11 0,18-3-11 16,3-3 8-16,13-1-4 0,7-8 3 16,17 1-7-16,7 4-24 0,2-3-19 0,4 9-21 15,10 2-15-15,4 6-15 0,-12 6-29 16,-8 11-33-16,2-1-27 0,-2 5-61 16,-14 7-63-16,0 7-155 0,-3 2 27 15,-4 1-137-15,-3 2-65 0</inkml:trace>
  <inkml:trace contextRef="#ctx0" brushRef="#br0" timeOffset="22300.64">17976 16680 1700 0,'-20'-10'54'16,"0"2"10"-16,7 1 13 0,0 0 0 16,-1 1-2-16,1 4-10 0,13 2-1 0,-17-3-8 15,17 3-2-15,-24 8-9 0,15 2-6 16,-1 5 2-16,-4 2 1 0,5 6 0 0,-1 4-4 15,-1 3 1-15,8-2 1 0,-4 0 1 16,7 5 2-16,-3 3-3 0,6-8 1 16,1 0-2-16,-1-3-5 0,0 0 1 0,0-8-2 15,5-1 1-15,-8 1 7 0,3-3 12 16,0-3 0-16,1-3 28 0,-4-8 5 16,6 11-3-16,-6-11-12 0,0 0-11 15,17-19 8-15,-7 1-7 0,-4-2-13 16,8-9-14-16,-1 3-4 0,-7-6-1 0,5 1 9 15,2 9 16-15,-10-3-7 0,8 3 9 16,-5 1 6-16,1 4-8 0,-4 5-6 0,0-1-7 16,4 2-6-16,-3 4-5 0,-4 7-7 15,10-7 2-15,-10 7 1 0,0 0-9 16,33 25 8-16,-17-8-3 0,1 8 11 0,13 18 1 16,-3 4 6-16,3 13 4 15,0 5 6-15,0-1 7 0,-3 0 1 0,3-4 4 16,-8-13-5-16,2 0 4 0,-4-1-10 15,4-10-7-15,-8-5 1 0,-3-6-6 16,-2-7 1-16,-5-3 22 0,4 0 25 0,-7-5 43 16,4 0 45-16,0-3 15 0,-7-7 8 15,6 5-11-15,-6-5-19 0,0 0-20 0,24-22-17 16,-21 1-8-16,10-1-21 0,-2-7 6 16,-5-2-24-16,10-13-33 0,-5 6-32 0,-5 2-47 15,4 4-40-15,-7 0-50 0,5 3-42 16,-2 4-47-16,-6 6-55 0,0 2-76 15,0 3-79-15,0 0-92 0,0 2-168 16,-3-1 17-16,3 1 69 0,0-1-428 16,0-2-494-16</inkml:trace>
  <inkml:trace contextRef="#ctx0" brushRef="#br0" timeOffset="22983.91">18489 16731 2961 0,'-6'-7'-25'0,"6"7"15"16,0 0 29-16,0 0 15 0,0 0 12 0,0 0-3 15,14 43 9-15,-5-20 3 0,1 2-3 16,1 5 6-16,1-2 12 0,12 11-13 16,-8 1 8-16,1-7-3 0,-4-6-7 0,-2-4-1 15,2-3-11-15,0-2-2 0,-6-4-8 16,3-2-3-16,-4 1 19 0,5-5 5 0,-11-8-13 16,16 0-6-16,-16 0-8 15,20-18-3-15,-10 1 5 0,0-1-3 0,-3 0-7 16,0-1 10-16,-4 1-8 0,0 1-10 15,7 2 0-15,-10 2 1 0,3 2-1 16,1 0-12-16,-4 3 2 0,0 8-1 0,3-14-11 16,-3 14 11-16,0 0-1 0,0 0-2 15,17 25-4-15,-11-8 5 0,2 3-5 0,1 5 2 16,4 2 9-16,7 16 0 16,-7-17 1-16,4-5-5 0,-4-3-5 0,1-3 5 15,-1-2-11-15,4-5 19 0,-1-4 1 16,2-4 9-16,-18 0-11 0,33-23 5 15,-16 6-4-15,-4-11-13 0,-4-2 14 16,-5 5-6-16,-4-2-13 0,4 7 5 0,-8 0 20 16,-3-5-6-16,7 4-4 0,0 3-3 0,-3 4 5 15,3 3-10-15,-6 4-8 0,6 7 0 16,0 0-3-16,0 0 14 0,0 0-9 16,-27 25 1-16,20-9 4 0,7-4-6 0,0 6 12 15,0-3-12-15,0-2 13 0,0-5 1 16,4 6-6-16,5-7 20 0,-9-7-7 15,17 3-5-15,-17-3-2 0,40-20 2 0,-23 5 4 16,13-18-11-16,0-5 17 0,0-1-18 16,0 2 11-16,-4-1-3 0,-6 8 2 15,-7 6-5-15,4 8-6 0,-7 0 6 16,-2 4-6-16,-2 5-8 0,7 1 6 0,-13 6 2 16,0 0-2-16,30 21 18 0,-16-4 6 15,-1 6 3-15,4 2 3 0,-4 5-1 0,14 3-2 16,-1 0 0-16,-2-4 5 0,-5-12-3 15,-5-2-9-15,6-5 7 0,0-2 8 16,0-6-3-16,6-4-3 0,4-9-3 0,14-11-13 16,-4-6-32-16,-1-1-43 0,-12-4-42 15,0 6-52-15,-7 2-59 0,-10 7-77 0,-7 3-140 16,-3 5-122-16,-3 5 60 16,3 5-254-16,-20-6-243 0</inkml:trace>
  <inkml:trace contextRef="#ctx0" brushRef="#br0" timeOffset="23268.02">18683 17731 2286 0,'-14'21'76'0,"-2"-9"0"0,9 4 37 16,11-7 19-16,2 0 20 0,18-5 1 16,9-7 7-16,43-9 1 0,35-15 9 0,42-16 3 15,7-12 6-15,9-8-5 16,5-5 5-16,-3 2-21 0,-12-7-5 15,-13 1 7-15,-12 4-10 0,-34 15-4 0,-10 6-6 16,-14 5-14-16,-5 2-10 0,-22 10-6 16,-5 2-17-16,-14 8-14 0,-7 5-5 0,-3 3-23 15,-3-1-36-15,-4 6-44 0,-3-1-40 16,-3 2-46-16,-7 6-8 0,13 0-41 0,-13 0-61 16,0 0-55-16,0 0-61 0,0 0-94 15,-23 29-166-15,13-15 34 0,-10 2 61 16,7 0-276-16,-11 2-272 0</inkml:trace>
  <inkml:trace contextRef="#ctx0" brushRef="#br0" timeOffset="25568.12">21199 18155 1874 0,'0'-13'61'0,"0"1"14"16,3-1-15-16,2 1-13 0,1-1-3 15,0-2-13-15,1 2-7 0,4 1 0 0,2-1-13 16,-1 5 4-16,-1 0-9 0,2 2 5 15,1 1 3-15,-1 3 5 0,-13 2-5 0,27 2-3 16,-27-2 7-16,23 15-1 16,-10-3 0-16,1 5-4 0,-8 0 1 15,1 5-2-15,-1 0 3 0,1 0-2 0,-3 1 1 16,-1-4-1-16,0-1-3 0,-3 0-2 16,4-5-6-16,-4-1 5 0,3-2 0 0,-3 0-4 15,0-10-5-15,3 15 7 0,-3-15-2 16,10 10 1-16,-3-5 4 0,-7-5 4 15,23 0-4-15,-23 0-1 0,27-5 7 0,-27 5 5 16,33-2 13-16,-13 2 0 0,-4 0 13 16,1 2 4-16,-17-2 2 0,37 2-1 15,-20 4 4-15,-1-2 3 0,1 3-1 16,-4 1 3-16,1 5-11 0,-4-3 10 16,-4 5-7-16,-3 6-10 0,-6-5 7 0,-3 5-16 15,-7-1 5-15,-7 5 3 0,-17 0-14 16,-4 0-14-16,-5-3-19 0,7-14-27 15,5 2-22-15,0-6-37 0,5 2-32 0,-8-6-55 16,3 0-53-16,-9-6-64 0,-10-6-122 16,7 2-8-16,8-3-121 0,8 1-49 15</inkml:trace>
  <inkml:trace contextRef="#ctx0" brushRef="#br0" timeOffset="25854.65">20777 18052 1628 0,'-5'-21'50'0,"2"4"23"15,-3-2 11-15,2-2 17 0,8 3-2 0,2-7-1 16,-3 4 8-16,11-8-8 16,2 0-14-16,19-6-4 0,-10-1-7 0,13 4 5 15,-2 3 2-15,4 1-1 0,4 6 4 16,2 1-2-16,-3 11 20 0,-9 2-2 16,-5 8-26-16,12 0 15 0,-1 6 1 0,20 6-16 15,0 9 6-15,0 7 6 0,6 9-2 16,4 5-2-16,-7 8-2 0,-3 4-9 15,4 7 3-15,-7-1-6 0,-1 5 1 0,-2 7-9 16,-8-1-7-16,-2 0 4 0,-11 4-5 16,-3-4 0-16,-14 1-7 0,-2-11-4 15,-10-1 2-15,-8 1 1 0,-16 10-4 16,-13 0-2-16,-10-7-4 0,-11-2 1 0,-16-5-2 16</inkml:trace>
  <inkml:trace contextRef="#ctx0" brushRef="#br0" timeOffset="26020.83">20679 19014 4985 0,'-83'-44'4'16,"9"-6"-3"-16,8-6-9 0,12-9 4 0,18 1 1 16,9-9-5-16,17 13-23 0,7-7-16 15,16-12-28-15,7-3-34 16,17 6-28-16,10 1-29 0,-1 4-27 0,8 6-41 16,6 8-51-16,-7 4-71 0,17 13-172 15,-19 13 35-15,-2 2 47 0,8 10-189 0,-10 9-133 16</inkml:trace>
  <inkml:trace contextRef="#ctx0" brushRef="#br0" timeOffset="-166061.12">22717 4142 1688 0,'0'0'-90'15,"-21"-14"24"-15,21 14 26 0,-30 0 20 0,30 0 23 16,-47 4 8-16,7 6 22 0,-20 5 4 15,-16 10 2-15,-11 8 4 0,-13-2 3 0,-10 9 5 16,-23 10 3-16,-11 0-7 0,38-8 3 16,-1-3-7-16,1 4 4 15,2-8-10-15,7-2-2 0,10-1 0 0,8-7-3 16,25-3-3-16,1-4 1 0,16-7-4 16,7 0-2-16,7-1-2 0,3-6-6 0,6 0 1 15,2 1-3-15,2 0 2 0,10-5-2 16,-20 4-7-16,20-4-19 0,0 0-25 15,-18 0-33-15,18 0-43 0,0 0-39 0,0 0-510 16,0 0-158-16</inkml:trace>
  <inkml:trace contextRef="#ctx0" brushRef="#br0" timeOffset="-161465.03">826 7360 1473 0,'-14'15'-16'0,"8"-8"6"15,3 5-7-15,3-3 9 0,0-9 22 16,9 12 8-16,2-8 15 0,12-4 7 0,11-2-4 15,32-12 3-15,25-20 5 0,11-3-10 16,39-20 2-16,8-7-7 0,-2 0-5 16,6-1 1-16,-3-7-4 0,-13 4-10 0,0 5 10 15,-11 6-11-15,-39 21 1 0,-7 7-4 16,-20 7-5-16,-7 4-3 0,-16 11-5 16,-7 1 3-16,-10 9 2 0,-10 5-10 15,1 5-23-15,-11 6-24 0,0 6-50 16,-8 13-47-16,-5 12-396 0,-4 5-50 0</inkml:trace>
  <inkml:trace contextRef="#ctx0" brushRef="#br0" timeOffset="-161028.78">1246 13780 1663 0,'-20'3'64'0,"20"-3"6"15,-20 1 12-15,20-1-6 0,-16 3-7 0,16-3-5 0,0 0-9 16,0 0 0-16,6-22-11 16,37-10 2-16,34-24-5 0,47-26-5 15,23-11 1-15,19-9-8 0,8 2-3 0,5-3-4 16,12 6-2-16,-2 6 2 0,-8 7-2 15,-5 4-2-15,-20 12 0 0,-9 6 1 0,-37 19-12 16,-13 8-14-16,-18 6-29 0,2 1-16 16,-24 10-32-16,-11 6-27 15,-12 3-46-15,-5 5-43 0,-9 1-466 0,1 3-160 16</inkml:trace>
  <inkml:trace contextRef="#ctx0" brushRef="#br0" timeOffset="-82991.56">6426 3875 1759 0,'0'0'-80'0,"-13"0"30"15,13 0 14-15,0 0 9 0,0 0 6 16,0 0 7-16,0 0 0 0,0 0 6 15,0 0-5-15,-17 4 9 0,17-4 8 0,0 0 21 16,0 0-4-16,0 0 1 16,0 0 10-16,34 21 0 0,-18-14 4 0,1 3 5 15,-1-2 0-15,4-1 1 0,4 3-2 16,6 1 0-16,-3-1-1 0,6 2-3 0,0-2 1 16,-3 0-2-16,10-1 1 0,0 2-9 15,4-1 6-15,9 3-1 0,-3-6-1 16,-6 1-4-16,-1-4 4 0,17 6-3 0,6-6 1 15,-3 4-4-15,7 1 2 0,1-7-4 16,-1 0 1-16,6 1-6 0,1-2 1 0,-1 3-2 16,1-4 1-16,-4 0-4 0,-2 3-2 15,-11-3 0-15,-11 0-1 0,2 1-1 16,-2 2 2-16,-5 0 0 0,5 0-5 0,-1-1 2 16,-2-2-4-16,-2 2 3 15,2 1 1-15,-2-2-5 0,-1 3 5 0,1-1-1 16,2-2 3-16,-7 2-5 0,-1 0 3 15,2-3 4-15,6 2-5 0,1-2 2 16,-4 0-3-16,-2 3-1 0,-5-3-1 0,4 2 2 16,-4-2 2-16,1 3-3 0,-3-3-3 15,-1 1 2-15,4-1-1 0,-4 0 2 0,-6 0 4 16,3 0-5-16,0 0 1 0,3 0-2 16,0 0 2-16,0 0-7 0,1 0 6 15,2-1 1-15,-3 1 2 0,1 0-7 0,3 0 2 16,0 0 3-16,-1 0-2 15,-3 0-1-15,4 0 0 0,-1 0 2 0,2 0-4 16,-5 0 3-16,4 0 0 0,-1-3-5 16,4 3 6-16,-3-2 0 0,0-1 1 0,2 3-7 15,4-2 4-15,-5-1 0 0,8-1 1 16,-2 1-6-16,-4-2 6 0,-4 2 1 16,1-1-1-16,3 1-1 0,-7-3 0 0,1 5 4 15,-1-6-6-15,0 6 2 0,0-2 1 16,1-1-4-16,-1 1 2 0,3 0-2 0,-2-1-4 15,0 1 7-15,-5-2-7 0,5 2 8 16,-1-1-4-16,1 1 0 0,-4-3 4 16,6 5 4-16,-3-6-1 0,1 6-5 0,2-4-3 15,1 3 3-15,-3-1 2 16,2-3 1-16,-2 5-2 0,2-6 0 0,-3 3-3 16,1 2 5-16,-1 0-5 0,0-4 1 15,-3 3 2-15,3 2-5 0,5-6 8 0,-5 6-3 16,4-4 7-16,-1 3-7 0,1-4-1 15,3 2-1-15,3 1 3 0,3-2 4 16,-2 0-1-16,6 0-2 0,-3 2 1 0,3-4-4 16,-4 3-4-16,5 3 2 15,-5-2 0-15,-2-1 0 0,-1 1 2 0,-4-3 0 16,-1 6 10-16,-2-1-8 0,1-2-3 16,-1-1 7-16,1 4-5 0,-4-1-2 15,5-2-1-15,-5 1 3 0,0 0 1 0,4 2-4 16,-4-3 4-16,3 0-2 0,-6 0 5 15,11-1-7-15,-8 0 8 0,4 3-11 0,-1-2-4 16,10 1 5-16,-8 0-1 0,5-1 5 16,-7 0-2-16,11 0 0 0,-10 2-3 15,6-2 2-15,1-1 0 0,-5 4 4 0,-2-1-4 16,-4 1 4-16,5-3-3 0,-2 3 3 16,-3-2-6-16,4 2 5 0,-7-2-2 0,3 2 1 15,-3 0 0-15,3-3 0 16,-3 3-1-16,0 0 0 0,-3 0 3 0,3 0-5 15,-3 0 9-15,0 0-8 0,3 3 6 0,0-3-1 16,3 2 0-16,0-4-1 16,4 2 2-16,-4 2 0 0,7-2 6 0,-3 0-4 15,0 0-4-15,-1 2 1 0,4-2 0 16,-7 3-1-16,8-3 1 0,-8 1-2 0,4 3 2 16,-4-4-1-16,3 3 2 0,1-2 3 15,0-1-5-15,0 3 7 0,-4 0-7 0,0 0-1 16,4-1 1-16,-4-2 1 0,3 2-4 15,2-2 2-15,-2 0 6 0,1 0-6 16,-1 0-1-16,4 0-1 0,1 0 0 16,-5 0-2-16,1 0 9 0,-1 0-6 15,-3 0 5-15,5 0-10 0,-8-2 5 0,6 2 0 16,-6-2 7-16,7-1-6 0,-7 0 0 16,3 0-3-16,0 2 3 0,4-2-4 0,-7 3 6 15,0-4 1-15,0 3-1 0,-3-4 0 16,-4 3-5-16,1-1 3 0,-1 0-2 15,-3 0-2-15,3 2-4 0,0 1 10 0,1-7-3 16,-1 6 4-16,4-2-6 0,3-1 3 16,0-2 4-16,0 2-9 0,7-3 0 0,5 1-4 15,6 1 1-15,15-5 7 0,3 2-1 16,1-2 1-16,-4 3 7 0,-9 2-2 16,-11-1 0-16,1 2-6 0,2 1-2 15,-2-2 3-15,-11 3-3 0,0-2 6 16,0 3-4-16,4-2 0 0,-7 0 0 0,-3 2-1 15,3-2 6-15,-3 0-5 0,-1 0 5 16,4 3 3-16,-7-2-2 0,11 2 4 0,0-2-5 16,-1-2 5-16,-6 4-6 0,6-1 1 15,0-5-2-15,0 6 6 0,4-1-2 16,-1-2 2-16,8 0-2 0,-4 3-3 0,-7-3-1 16,4 3 2-16,-1 0-6 0,5 0 5 15,-8-2 5-15,-3 2-7 0,3 0 2 0,-3 0 3 16,4 0-5-16,-8 0-1 15,11 0 8-15,-4 0-11 0,4 0-2 0,-4 2 13 16,3-2-5-16,5 0 0 0,-8 0-5 16,7 3 0-16,7 0 4 0,-7-3 1 15,10 3-2-15,-7-3-1 0,4 0-2 0,-1 1 7 16,-3 2 2-16,-2 0-4 0,-4-3-5 16,5 5 11-16,-4-5-10 0,-5 2-3 0,4 0 3 15,-4 1-1-15,0-3 0 0,0 6 6 16,-3-5 0-16,4 2-5 0,-1 0 12 15,-3 2-5-15,3-3-2 0,-6 0-1 0,-3-2 4 16,-1 3-8-16,3 0 5 0,-2-3-8 16,-1 0 6-16,1 3-1 0,-1-3 1 15,0 1 3-15,0-1-1 0,4 3-7 16,-3-3 0-16,-2 0 3 0,5 3-8 0,0-3 2 16,6-3 4-16,-3 3 6 0,0 0-4 15,10 3-4-15,7-3 9 0,-7 0-2 16,4 1-1-16,-5-1 1 0,1 4-1 0,7-4-5 15,-7 2 2-15,-3-2 2 0,3 0-1 16,-3 2-3-16,-1 1 9 0,-6-3-11 0,0 0 4 16,0 0-3-16,0-3 15 15,4 3-12-15,-4 0 11 0,3 3-5 0,0-3-7 16,0 0 2-16,1 0 8 0,2 0-16 16,-2 0 15-16,6 0-12 0,-4 0 4 15,7 0-3-15,8 0 3 0,-4 0 5 0,-1 6-11 16,1-9 7-16,-1 6 5 0,-2-2-1 15,-1-1-3-15,3 3 3 0,-8 0-3 0,-2-2-2 16,4 3-2-16,-4-1 6 0,2-2-2 16,-2 2 0-16,1 0-2 0,-1 0-3 0,7-1 0 15,1 0 5-15,-4 1 2 0,7-3-3 16,-7 1-7-16,7-1 0 16,-1 4 9-16,4-4 2 0,6 3-5 0,12-2 6 0,-16 5 0 15,-1-9-9-15,-12 9 8 0,9-6-7 16,-9 2 2-16,5 0-4 0,-7 1 10 15,-7-2-5-15,6-1 0 0,1 4-3 16,-4-1 4-16,3-3-8 0,-6 1 10 0,1-1-2 16,-5 0-3-16,8 3 9 0,-1 0-13 15,0-3 9-15,0 3-7 0,2-1 5 16,-2 0-9-16,0-2 8 0,0 3 5 0,7-2-8 16,-4-1 2-16,2 4 0 0,5-1 3 15,3-2 3-15,1 5-9 0,-1-3 8 0,2-1-1 16,-6 3-9-16,2 0 3 0,-1-1-4 15,-9-1 11-15,2 0-4 0,-2 0 3 16,-4 1-3-16,-1-1 6 0,1 2-2 0,0-1-2 16,0-1 0-16,-6 0-3 15,3 0 2-15,-7 1 2 0,7-1-1 0,-5-3-5 16,5 1 7-16,0-1-9 0,6 4 10 16,-3-1-8-16,4-2 2 0,2 2 0 0,8 3-5 15,-1-4 10-15,4 0 0 0,-4 2-8 16,1 3 0-16,-1-3 1 0,3 2 6 15,-5-4-3-15,-2 3-3 0,1-4 4 0,-7 6-1 16,2-6 0-16,-2 2-3 0,-3 0 5 16,3 2-1-16,-6-5 0 0,-4 2 1 15,3-2-4-15,1 0 9 0,3 3-3 0,0-2 5 16,0 3-7-16,0-4-5 0,3 3 1 16,4-3-2-16,-4 0 4 0,8 1 8 15,-5 2-12-15,11-3 6 0,-7 0-6 16,0 0 2-16,0 0-1 0,4 3 2 0,-5-3 8 15,-2 0 1-15,-1 0-5 0,-3-3-2 16,5 3 1-16,-9 0-3 0,5 0-3 0,-8 0 3 16,4 0 0-16,0-3 9 0,-3 3-8 15,0-1-7-15,-1 1 14 0,1 0-9 16,3 0 7-16,0 0-8 0,-3 0 4 0,3 0-4 16,0-3 10-16,0-1-1 15,0 4-10-15,-4 0 4 0,8 0-1 0,-5 0 8 0,9-1 0 16,-5 1-6-16,-3 0-10 15,3 0 6-15,4 0 0 0,-7 0 13 0,-3-3-4 16,-1 3-4-16,4-4 0 0,-7 4-4 16,4 0 8-16,-4 0 1 0,1-3 2 0,3 3-1 15,6-3-7-15,-3 0 7 0,0 2-7 16,-3-2 6-16,6-1-21 0,0 4 14 16,1-1 2-16,-1 1 2 0,0-3-1 0,-3 3-2 15,0-2 0-15,0 2-8 0,-3 0 6 16,6-2 7-16,-6 2-1 0,0 0 0 15,-1 0-10-15,-3-3 11 0,4 3-3 16,0-3 0-16,0 3 6 0,-1-3-1 0,4 3-3 16,4 0-10-16,2 0 1 0,1 0 7 15,2-1-7-15,-1 1 6 0,2 0-4 16,-1-3 4-16,2 3-3 0,-5-4-1 0,1 3 5 16,3 1 4-16,-4-3 0 0,2 3 5 15,-5-2-3-15,3 0 0 0,-2-1 6 0,-1 0-9 16,0 0 1-16,0-1-6 0,1 0 15 15,-11 3-4-15,10-4-3 0,1 5 1 16,-8-2-6-16,1 2 4 0,0 0-13 0,-3-3 5 16,1 0 7-16,-1 0-10 0,0 6 5 15,-4-3 0-15,2 0 3 0,2 0-2 0,-7 0-4 16,3 0 3-16,3 0 5 16,4 0-4-16,-7 0-1 0,3 0-8 0,0 0 9 15,1 3-5-15,0-6 12 0,-2 3-7 16,2 3-3-16,-1-3 2 0,-7 0-8 0,5 0 7 15,2 3 4-15,-3-3-7 0,0 0-8 16,4-3 11-16,2 3 3 0,-3 0 3 16,4 0-2-16,0-3-8 0,-4 3 3 0,1-4 0 15,3 1 2-15,-2-1-2 0,2 4 0 16,0 0-9-16,-3-1 10 0,2 1-2 0,1-3-1 16,0 3 4-16,-4 0-5 0,3 0-1 15,1 0 1-15,0-2 10 0,-4 0-9 16,0 2-4-16,1 0 0 0,2 0 8 15,-2-3 1-15,3 3-3 0,-5 0 0 0,5 0-3 16,0 0 6-16,-3 3 4 0,2-9-3 16,1 6-4-16,-4 0 2 0,4 0-6 15,-1 0 1-15,1 0 3 0,0 0 0 0,0-3-2 16,0 3-3-16,-2-1 4 0,-1 1-2 16,3 0 2-16,0-3 8 0,-1 3-19 0,1 0 17 15,-4 0 0-15,4 0-5 0,3-5 3 16,-4 6 1-16,1-1-4 0,0 0 1 15,3 0-4-15,-3 0 4 0,0 0-1 16,6 4 5-16,-3-8-6 0,0 4-4 16,-4 4 4-16,0-4 5 0,-2 0-11 0,0 0 2 15,-1 3 9-15,3-6-5 0,-2 6-6 16,-1-6 1-16,1 3 5 0,3 0 5 0,-5 0-7 16,-2 0-4-16,-2 0 12 0,1 0-6 15,1-4-3-15,4 4 4 0,-2 0-3 16,-1 0-1-16,2 0 2 0,1 0-5 0,-5 0 8 15,2-1 4-15,-21 1 1 0,26 0-7 16,-9-3-2-16,-17 3-2 0,30 0 8 0,-30 0-3 16,23 0-7-16,-23 0-17 0,21 0-2 15,-21 0-21-15,16 3-23 0,-7-6-14 16,-9 3-24-16,14 3-24 0,-14-3-31 0,0 0-39 16,0 0-40-16,0 0-79 15,0 0-158-15,0 0 32 0,0 0-129 0,-36-13-75 16</inkml:trace>
  <inkml:trace contextRef="#ctx0" brushRef="#br0" timeOffset="-78792.96">4683 5045 1596 0,'-13'5'-82'0,"13"-5"-3"15,0 0 22-15,0 0-1 0,0 0 3 16,0 0 6-16,0 0 4 0,-17 3 8 15,17-3 6-15,0 0 7 0,0 0 17 0,0 0 7 16,0 0 6-16,0 0 3 0,0 0 6 16,39 7 3-16,-39-7 18 0,34 0 3 0,-11 1 13 15,11 3-5-15,-1 1 2 0,7-3-3 16,7 1-1-16,3 0 0 0,-4 1-1 16,25 0 2-16,-8 2-4 0,7 2 5 15,0-4 1-15,-1 2-6 0,9-1 7 0,-6 2 0 16,6-1-1-16,1-5-2 0,-2 2 1 15,-1 0 0-15,5-2 2 0,-1-1-5 16,-4 4 0-16,2-4-4 0,1 0-2 0,5 0-2 16,-5-4 1-16,-2 4-2 0,7 0 0 15,-5-4 0-15,2 0-2 0,5-2 4 16,1 1-1-16,-4-2-5 0,1 0 5 0,-8 1-4 16,4 4-4-16,-4-3-2 15,-2 1-3-15,2 0-3 0,-5 1 2 0,2 2-3 0,-3-2-2 16,-7 3 0-16,-9 0-1 0,-4 3 1 15,3-2-3-15,0-1 1 0,1 3-1 16,-4-3 2-16,0 3-6 0,0-2 5 16,-1 3 0-16,5-2-1 0,-4 1 7 15,20-1-8-15,-3 4 2 0,-11-5-1 0,17 2 8 16,1-3-5-16,-10 0 0 0,5 0-2 16,9-4 9-16,-9 1-5 0,-9 0-6 0,13-2 3 15,1 3-3-15,-4-3 1 0,-4-1-5 16,-9 5 4-16,-6-2-1 0,-2 0-4 15,18-2 7-15,-11 3-6 0,11-6 4 0,-1 4 2 16,-1-4-7-16,-13 8 1 0,-5-3 0 16,-4-3 0-16,4 5-1 0,-4-2 0 15,0 0-3-15,1 2 7 0,-7-2-4 16,-1 0 0-16,5 1 1 0,-8 2 2 0,0 0-4 0,1-3 1 16,-4 3 3-16,-4 3-4 15,-3-6 7-15,1 3-3 0,-1 0 2 16,1-2 2-16,-8-2 1 0,4 4 1 0,-4 0-6 15,5-1 9-15,-21 1-6 0,30 0 2 16,-13 0 1-16,-17 0 3 0,30 0-3 0,-30 0 4 16,30 0 1-16,-17 1-8 0,7-2 3 15,-20 1 4-15,33 1-9 0,-13-1 0 0,3 0 2 16,4 0 4-16,-3 0-3 16,6 0 5-16,0 4-2 0,6-4 1 15,1-4 0-15,6 8 2 0,1-8-5 0,2 3 4 16,1-2 1-16,3 0-6 0,-4 2-5 15,5 1 10-15,-2-3 0 0,2 0 0 0,-1 1-5 16,-1-3-5-16,5 5 4 0,-4 0-2 16,0 0 0-16,-3-4 10 0,2 0-7 0,-2 1 5 15,-1 2 1-15,-2-2-6 0,-4 0-3 16,0 1 2-16,-7-1 6 0,0 1 1 16,5-2-2-16,-5 3 2 0,0-2-7 0,1 0 10 15,-1-1-9-15,-3 1-2 0,0-2 5 16,0 5-1-16,0-2-7 0,3-2 6 15,-6 3-2-15,6-2-2 0,-6 0 1 16,0 2 4-16,6-2-7 0,-3 3 5 16,0 0-6-16,0-5 5 0,-3 5-1 0,-1-3-3 15,7 3 1-15,-3-2 12 0,-3 2-9 16,3 0 0-16,0 0 5 0,-3 0 1 0,-1 0 0 16,5 0-10-16,2 0 9 0,0 0-2 15,0 0-10-15,-3 0-1 0,4 0 11 0,-1 2-8 16,-3-2-4-16,-3 0-1 0,3 0 14 15,-4 0-13-15,1 0 2 0,3 0-2 16,0 0 10-16,-3 0-9 0,0 0 3 0,-1 3 0 16,0-3-1-16,-2 0-8 0,3 2 10 15,-4-2 4-15,0 3-11 0,1-3 7 16,-4 3-3-16,7-3 0 0,-11 0-4 16,4 0 9-16,4 0 6 0,-5 1 0 0,1-1 1 15,4 3 3-15,-5-3 2 0,2 0-2 16,-4 0-8-16,-17 0 6 0,40-3-3 0,-20 6-3 15,-4 0 5-15,1-3-5 0,-17 0-3 16,33 0 5-16,-16 0-1 0,-17 0 1 16,23-3-5-16,-23 3-7 0,27 0 8 0,-14 0-5 15,-13 0-3-15,33-3 14 16,-33 3-5-16,30 3-11 0,-13-6 2 0,4 3 3 0,-21 0 0 16,36 0 1-16,-17 0 2 15,5 0-11-15,3 0 15 0,3 3-8 0,-7 0 6 0,4-2-7 16,6 3 2-16,1-2-8 15,-1 3 5-15,-3-5-3 0,3 3 0 0,-3 1 2 16,4-1 3-16,2-3-3 0,-3 0 9 16,8 0-2-16,-5 0-3 0,1 0 0 15,6 0-7-15,-7 0 1 0,11 0 5 0,-7 0 3 16,7-3-9-16,-7 3 4 0,7-1 12 16,-7 1-15-16,6-3 5 0,-12 0 3 0,9 1-4 15,-10-1 7-15,4 1 1 16,-4-2-6-16,0 0 4 0,5 1-4 0,-5 2-5 0,0-5 12 15,1 4-9-15,-1-1 0 0,0 1-1 16,-3 2-2-16,7-4 7 0,-4 3-3 16,3-2 3-16,2 0-11 0,-5 2 0 15,4-5 6-15,-1 6 3 0,1-2 3 16,-1-1 1-16,-2 1 3 0,3-2-3 0,-4 0-13 16,3 1 3-16,1 2 5 0,-4-2-2 15,4 0 6-15,-3 1-6 0,-1-3-1 0,0 1 8 16,-3 3-10-16,0-5 14 0,4 5-7 15,-4 1 0-15,-8-3 2 0,5 0-6 0,0 3 5 16,0-2-2-16,-4-1-8 16,4 1 7-16,0-2 5 0,-5 4-8 0,5 0 4 0,0 0 0 15,0-1-4-15,-4 2-1 0,4-2-1 16,-1 1 7-16,7 0 4 0,-6-3-5 16,3 7 3-16,-3-4-15 0,3 0 5 15,6 0 3-15,2 0-1 0,-5 0 6 16,0 0 4-16,1 4-3 0,2-4-2 0,-6 0 6 15,3 2 1-15,7-2-3 0,1 0-9 16,-8 0-6-16,7 3 18 0,-1 2-6 0,2-5-7 16,-4 0 0-16,-1 3 2 0,1-3 0 15,-1 1 2-15,5-2-2 0,-5 2 1 16,1 2 10-16,-1-3-9 0,8 4 1 0,-11-4 3 16,4 4-2-16,-1-4-6 0,1 2 8 15,0 1-1-15,0-1-5 0,-1-2-1 16,-6 0 11-16,4 3-7 0,-4 0 3 15,-4-2-3-15,11-1-2 0,-7 3 1 0,3 1 1 16,-6-5 0-16,0 1 0 0,3 0-13 16,0 1 15-16,3-1 4 0,-6 0-6 0,3 4 2 15,0-4-4-15,-4 0 3 0,4-4-2 16,7 8-2-16,-7-4 9 0,-4 0-10 0,11 0-4 16,0 0 9-16,-1 0-6 0,4-4-3 15,-7 4 11-15,8 0 3 0,-4 0-3 16,2-1 4-16,5-2-10 0,-11 3-4 0,17-3 17 15,-3 2-5-15,-4-2-8 0,7 0 4 16,1 3-8-16,-2-2 1 0,-2-3 7 0,6 1 0 16,-6 0 9-16,16 0-3 15,-6-2-5-15,-11 1 3 0,1 3-11 0,-1-2 1 16,-2 3 8-16,-1-5-6 0,4 6 6 16,-7-4-7-16,0 1 0 0,-7 1 7 0,0-1-9 15,-3 1 9-15,-3 2 1 0,3-4-7 16,-3 8 4-16,0-4-8 0,6-4 8 0,0 3-2 15,4-2-4-15,0 3 8 0,9-4-3 16,5 1-10-16,-2-2 2 0,11 0 11 16,7-3-6-16,-14 1 1 0,-2 4 2 15,-2-2-3-15,14-1 5 0,-9 2 4 0,-18 0-3 16,2 1-7-16,-2 0-1 0,1 1 4 0,-7-1-1 16,-7 1 1-16,4-2 10 15,-1 3 0-15,1-2-9 0,6 0-4 0,-9 3 8 16,-1-1-7-16,4 2-2 0,-8-2 7 15,5-2-6-15,3 0 0 0,-4 1 5 0,1 2-4 16,2-3-7-16,-3 1-1 0,4-2 7 16,-7 3 4-16,3-2-3 0,1 3 1 15,-1-3 10-15,1 2-10 0,-5-2-1 0,5 0 1 16,-4 3-5-16,-1-2 13 0,5-3 4 16,-4 5 1-16,4-4-10 0,-1 3-1 0,0-2-3 15,-3 0 9-15,7 3 2 0,-4-1-7 16,0 1 1-16,7-3-8 0,0 0 0 15,0 1 5-15,7 2 5 0,-4 0-6 16,0-3 4-16,5 1 4 0,-2 2-3 0,4 0 5 16,-7 0-2-16,7-4-1 0,-6 4 5 15,-5 0-6-15,1 0-3 0,-3 0 3 16,0 4 6-16,0-8-7 0,-4 4 10 0,-7 0-6 16,8 0 2-16,-7 0-5 0,-1 4-8 15,1-4 4-15,-17 0 0 0,27 0-3 0,-17 0 2 16,-10 0 0-16,20 2 4 15,-20-2 1-15,16-2-9 0,-16 2 11 0,14 0-5 16,-14 0-5-16,0 0 2 0,16 2 11 16,-16-2-10-16,0 0-2 0,14 0 8 0,-14 0 2 15,0 0-9-15,0 0 5 0,13 3-3 16,-13-3-3-16,0 0 6 0,0 0-3 0,0 0 4 16,0 0-16-16,0 0 12 0,13 0-1 15,-13 0 2-15,0 0 6 0,0 0-14 16,0 0 6-16,0 0 5 0,0 0-1 0,0 0 1 15,11 2-9-15,-11-2-3 0,0 0 8 16,0 0-6-16,0 0 6 0,6 6 4 0,-6-6-10 16,0 0 9-16,0 0-5 0,3 7 6 15,-3-7-5-15,0 0 8 0,0 7-10 16,0-7 6-16,0 0-8 0,0 0 6 16,0 0-5-16,0 0 5 0,0 8 1 0,0-8 2 15,0 0-3-15,0 0-9 0,0 0 7 16,0 0 4-16,0 0 6 0,0 0-13 0,4 7 2 15,-4-7 6-15,0 0-6 0,0 0-1 16,0 0 11-16,0 0-9 0,0 0-3 16,0 0 8-16,0 0-7 0,0 0-2 0,0 0 2 15,0 0 7-15,0 0 1 0,0 0-2 16,0 0-10-16,0 0 10 0,0 0-3 0,0 0 7 16,0 0-3-16,0 0-13 0,0 0 10 15,0 0 0-15,0 0-1 0,0 0-1 16,0 0-2-16,0 0-3 0,0 0 7 15,0 0 3-15,0 0-3 0,0 0-3 0,0 0 7 16,0 0-5-16,0 10-5 0,0-10-4 16,0 0 9-16,0 0 3 0,3 8-5 0,-3-8 5 15,0 0-5-15,0 0 0 0,3 10 11 16,-3-10-18-16,0 0 8 0,0 0-4 16,0 7 11-16,0-7-2 0,0 0-6 0,3 8 0 15,-3-8 2-15,0 0 3 0,0 7-5 16,0-7 9-16,0 0-4 0,0 0-8 0,5 8 2 15,-5-8 3-15,0 0 3 16,0 0-5-16,0 0 8 0,0 0-3 0,0 0-5 0,0 10 5 16,0-10 2-16,0 0-2 15,0 0-4-15,0 0 2 0,0 10 0 0,0-10-1 16,0 0-1-16,0 0 3 0,-8 7-4 16,8-7 2-16,0 0-2 0,0 8-2 15,0-8 4-15,0 0 6 0,0 10-6 0,0-10-3 16,0 0-2-16,0 7 8 0,0-7 7 15,0 0-21-15,0 11 17 0,0-11-9 0,0 0 0 16,0 0 6-16,0 8 0 0,0-8-8 16,0 0 9-16,0 0-5 0,0 0-3 15,0 9 4-15,0-9 6 0,0 0-3 0,0 0-2 16,0 0 3-16,0 0 1 0,0 0-10 16,0 0 10-16,0 0-1 0,0 0-3 15,0 0 5-15,0 0-7 0,0 0-4 0,0 0 0 16,0 0 11-16,0 0-7 0,0 0 1 15,0 0 3-15,0 0-7 0,0 0 6 16,0 0 3-16,-10 2 0 0,10-2-1 0,0 0-3 16,0 0-1-16,0 0-10 0,0 0 14 15,0 0-8-15,0 0 6 0,0 0-4 0,0 0-5 16,0 0 4-16,0 0 8 0,0 0-6 16,-6 6-10-16,6-6 12 0,0 0-4 0,0 0 4 15,0 0-7-15,-6 7 0 16,6-7 9-16,0 0-8 0,-11 5-21 0,11-5-21 15,-10 10-9-15,1-6-30 0,-5 7-21 16,-3 3-28-16,0 4-30 0,-9 2-29 0,-8 8-45 16,-9 2-36-16,-1-1-109 15,-5 2-55-15,-8-1-160 0,-12 2-97 0</inkml:trace>
  <inkml:trace contextRef="#ctx0" brushRef="#br0" timeOffset="23379.12">8190 12005 1258 0,'-30'-4'-55'0,"30"4"6"0,0 0 2 15,-18-1 11-15,18 1 11 0,0 0 1 16,0 0 3-16,-12-5 3 0,12 5-2 15,0 0-3-15,0 0 5 0,0 0 6 0,0 0-7 16,0 0 0-16,36-19 9 16,-22 19-8-16,8 0 3 0,2 0 8 0,3 0 1 15,3 0-3-15,6 4 4 0,8 0 17 16,2 2-1-16,5-1 2 0,12 1-1 16,10 5-6-16,-3-1 7 0,4 2 3 0,-5-1 1 15,4 2-5-15,5-5-3 0,-5 6 7 16,7-7-2-16,-1 6 0 0,-2-4-1 0,7-2 3 15,-4-1-9-15,3-1 2 0,-2 1 4 16,-2-5-10-16,-2 5 13 0,-4-5 2 16,4 3-2-16,-4-2-7 0,3-2 1 0,-2 3 3 15,-1-1 1-15,4-2-10 0,-4 0 3 16,8 0 8-16,9 0-3 0,19 0-7 0,5-2-3 16,3 2 4-16,-1-3 10 0,4 1-3 15,3 2-1-15,4 0-2 0,-4 0-3 16,0 0-3-16,1 5 4 0,-4 0 3 15,-7-1 2-15,1 2-3 0,-4-1-9 16,0 0 0-16,7 0 3 0,-27-5 1 0,29 3-6 16,-2-6 2-16,0 0-6 0,3 1-1 15,3-3 1-15,4 1 9 0,-4 0 0 0,7 0-1 16,-7-2 4-16,-3 6-6 0,-6 3 4 16,3-3-9-16,-8 0 5 0,-19 3 9 15,0-2-4-15,21 5-4 0,-21-5-5 0,-1 3 13 16,28 1-3-16,0-5 2 0,-4-3-1 15,8 1-3-15,-1-3 1 0,3-2-3 16,7-6 7-16,-7 1-2 0,4-1-8 16,-7-5-3-16,0-1 1 0,-11 1 4 0,-2 0-1 15,-10-3 4-15,0 4-4 0,-4 3 3 16,0-5-5-16,-20 9 3 0,-2 3 5 16,2-1-9-16,-4 7 11 0,-12 1-4 0,17 1-4 15,-1 3 5-15,-9 3 2 0,5-3 0 16,-2 5-2-16,3 0-2 0,0 2-1 0,3-5-3 15,1 2 1-15,-1-2 6 0,11-5-4 16,-1 5 0-16,3-6 0 0,1 3 3 16,0-6-4-16,-4-3-1 0,3 2 1 0,15-7 3 15,2 5-4-15,-23-5 5 0,20-1-4 16,-24 5-3-16,22-7 6 0,-22 4-8 16,1 6 5-16,-1 0-1 0,-3-3 4 15,-16 6-8-15,17 1 2 0,-4 0 1 0,-10 1 4 16,6 7 0-16,4-2-1 0,4-1 2 15,-4 1-1-15,3 2-2 0,1-2 1 16,-1-1 2-16,-4 0 1 0,5-4-1 0,-1-1 0 16,8 0-9-16,-12-1 5 0,12-4 3 15,-5-3-2-15,-3 1-6 0,-2-3 7 0,-2 2 0 16,4-3 5-16,-5 5-14 0,-9 2 11 16,-12 3-3-16,0-2 0 0,-7 3-8 15,6 0 7-15,1 3-3 0,-4-2 2 16,-6 5 3-16,3-3-2 0,3 2 5 15,-6 2-5-15,3 1 1 0,3-3 1 0,5 3 1 16,-2-4-6-16,4-1 6 0,-1 2-7 16,19-3 5-16,-5 1 0 0,-17-3-4 0,11 0 1 15,10-5 0-15,-10 1 3 0,-7 3-1 16,13-6-2-16,-17-1 8 0,-2 3 4 16,-1 0-11-16,-3-2 6 0,-7 0-5 0,0 6 4 15,1-4-5-15,3 0 2 0,-4-1-4 16,1 5 2-16,2-6 7 0,7 6-1 15,1-2-6-15,-1-3 2 0,4 5 2 0,2-2 3 16,-1 3-8-16,5-3 0 0,0 2 4 16,18-6 2-16,1 3-7 0,1-2 4 15,5 2 0-15,-2 0-4 0,1-4 8 16,-4-1-4-16,1 1-6 0,-1 1 7 0,-3 1 3 16,-4-2-9-16,-3 1-2 0,-9 3 3 15,-4 3 2-15,-4-2 2 0,2 3 1 0,-2 0-5 16,4 3 3-16,-3-2-8 0,-1 6 2 15,2-3 5-15,-2 4 0 0,11 5-1 16,3-1-7-16,-4 1 5 0,1-1 4 0,-11-2-1 16,-3 0 5-16,17 1-7 15,4 3 4-15,0-4 0 0,-1-1-5 0,13-2 7 16,-3 2-3-16,8-8-3 0,2 3 6 16,0-4-7-16,7-4 3 0,-3 4-7 0,-3-4 3 15,6-2 4-15,-7 5 3 0,-3-5-6 16,-3 2-1-16,-7 0 8 0,-10 4-12 0,-14-1 5 15,-6 1-2-15,7 0 2 0,0 1 6 16,-1 6 0-16,-2 0 2 0,2-2-5 16,1 1 5-16,13 5-1 0,0-1-6 0,-4 1 9 15,-2-3-4-15,3 2-1 0,-11 1 2 16,-6-3-1-16,3-2 6 0,4 1-12 0,0-3 11 16,3 0-6-16,-1 0 7 15,25-4-4-15,2 0-2 0,8-4-2 0,19-3 5 16,8-1-1-16,-1-2-1 0,3 3-4 15,0-1 3-15,1 2-3 0,-5-2 3 16,-1 1 1-16,-29 3 6 0,1 0-5 0,0 2 6 16,-10-2 2-16,3 4-2 0,-19 0-7 15,-5 0 5-15,2 4 0 0,-1-2-2 0,-4-2 2 16,1 3 1-16,3-2-5 0,0 3-4 16,1-1 2-16,-8-2 0 0,-1 2 0 15,-4 0 0-15,-5-2-2 0,0 3 1 0,-6-2 4 16,6-2-3-16,-10 3-3 0,11-2 1 15,-5-1-1-15,1 4 5 0,5-1-2 16,-2-3-4-16,3 1 3 0,4 2 3 0,-10-3-2 16,7 3 0-16,-4-3-1 0,-3 0 5 15,-3 0-5-15,-4 0 2 0,-2 0-1 16,-5 0-3-16,1 0 4 0,-1 0-4 16,-16 0-4-16,20 0-28 0,-10-3-34 0,-10 3-48 15,6-4-443-15,-6 4-60 0</inkml:trace>
  <inkml:trace contextRef="#ctx0" brushRef="#br0" timeOffset="26035.28">2480 12997 1539 0,'-17'0'-91'16,"17"0"5"-16,-17-2 1 0,17 2 11 16,0 0 0-16,0 0 3 0,0 0 21 15,0 0 8-15,0 0 5 0,0 0 18 16,0 0 10-16,0 0-2 0,60 14 9 16,-37-14-4-16,4 3 5 0,10 0 18 0,10-2-5 15,-1-1 4-15,8 0 10 0,15-1-8 16,8-2 12-16,-4-1 10 0,8-7-12 15,-5 5-3-15,4-1-7 16,-3 0 9-16,-4 2-4 0,-6 3-2 0,-10-2-7 16,-8 4 2-16,-2 4 1 0,-4 1-4 0,-2 4 7 0,-1-2 0 15,-4 7 5-15,1-3-4 16,-4 6-6-16,0-3 3 0,-3 1 0 16,-3 0-1-16,3 3-4 0,-10-5-3 0,4 1-1 15,-5-2 4-15,5 1-6 0,-4-1 0 16,-4-5 13-16,5 2-1 0,2-4 6 0,0-2-2 15,4-3 5-15,17-8-16 0,11-2 12 16,10-5-5-16,1-2-7 0,1-1 5 16,6 0-4-16,-7 1-6 0,2 2-3 0,-22 5 5 15,-7 2-7-15,-1 2 4 0,-8 2-1 16,-7 1 8-16,-6 3-10 0,2 3 2 16,1 0 1-16,-3-2 4 0,0 5 0 15,3-1-2-15,-7 1-2 0,1-2 1 16,2 4 4-16,1-3-2 0,2 3-3 0,2-1 5 0,-1-2 2 15,4-3 0-15,9 1-1 16,0-3 1-16,7 0 0 0,6-5 3 16,18 0-5-16,0-5 0 0,2 2 0 0,1-2-1 15,-14 6-3-15,-3-2 1 0,-7 4 4 16,-3-1-2-16,-3 3-6 0,-4 3 1 0,-3 5 5 16,6 0-1-16,-6 6 6 0,0 3-3 15,-3 6 6-15,10 7-2 0,-3 3-6 16,2-4-2-16,-2 4 3 0,-1 2 4 15,7-6-3-15,4 2 1 0,-1-5 0 16,10-1-3-16,-4-7 1 0,8 0-2 0,7-5 3 16,-1-6-7-16,-3-2 6 0,17-5-4 15,2-5 2-15,5-1 4 0,-7-1-3 16,-4 0-3-16,0 2 2 0,-10-1-1 0,-12 5-4 16,-11 1 8-16,-7-3-4 0,-10 6-4 15,11-2 5-15,-11 3-1 0,1-2-1 0,3 3-4 16,-2 2 1-16,5-1 6 0,4 1-4 15,6 1 0-15,10-4 1 16,17-1 2-16,13-3-2 0,3-3 4 0,20-6 0 16,4-1-8-16,-7-5 0 0,3-1 1 15,-13 2 4-15,-13 3-2 0,-7-3 1 0,-19 6 6 16,-9 4 1-16,-8-2 0 0,-1 4-1 16,-9-1-4-16,-1 1 5 0,-4 2-7 15,-1 0-1-15,-18 0 5 0,30 0-1 0,-14 2-6 16,-2 1 8-16,-14-3-8 0,30 2 0 15,-17 1 4-15,4-3 2 0,-17 0-2 0,39-3 1 16,-9-2-2-16,7-2-1 0,-1-3-1 16,5 0 6-16,-4-2-3 0,13-6 8 15,-10 3-2-15,-7 5 1 0,-10 3-5 0,0-4 7 16,-6 5-3-16,0-1-1 0,-4 6 0 16,0-5-1-16,1 1 5 0,-4 3-8 0,-10 2-1 15,23-11 6-15,-10 10-7 16,1-7 6-16,5-1-4 0,8 1 0 15,20-13 1-15,3-1-1 0,20-13-6 0,7 0-2 16,6-5-1-16,1 1 7 0,6 6-7 16,-7-9 0-16,-6 13 4 0,-20 7 2 0,-5 2-10 15,-11 5 2-15,-11 5 0 0,-7-1 0 16,-3 7 3-16,-7 1-6 0,4 1 7 16,-17 2-3-16,27 0-3 0,-27 0 0 0,23 8 3 15,-13-4-2-15,3 0 6 0,4 5 2 16,-1-4-2-16,4-1-1 0,1 3 1 0,9-1 7 15,6-3-8-15,1-1 0 0,-1-2 1 16,18-2 1-16,19-3 2 0,-6 0-6 0,6-1 0 16,8-3 2-16,-8 4 3 15,-4 1-4-15,-2 0 8 0,-14 1-2 16,-10 6-3-16,-2 0-4 0,2 4 6 0,-7 4-7 16,-2 1 3-16,10 9 3 0,-1 3-8 15,-3 2 1-15,3 5 4 0,-3-1-7 0,7-2 7 16,2 1 6-16,8-1-9 15,0 0 3-15,3-6 7 0,10-1-4 0,-4-4 6 0,15-8-6 16,-1-2-1-16,6-1-2 16,1-6 4-16,20-2 2 0,10-6-8 0,6-4 1 15,-7-4 1-15,1 4-1 0,3-2-2 16,-6-4 9-16,-8 3-4 0,-19 6-8 16,-14 5 7-16,-13 0 1 0,-16 5-1 0,-8 2 1 15,-6 0-4-15,0 4-3 0,-6 4 11 16,-2-3-3-16,-1 6-3 0,6 3-1 0,-4 1 2 15,4 0 0-15,2-1 1 0,-2-1 4 16,17 5-5-16,-5-6-4 0,1-2 2 16,4-6-1-16,2-4 5 0,8-1 4 0,-4 1 1 15,3-6-9-15,-6-2-2 0,2 3 5 16,-2-2-5-16,-10 3 5 0,-7-2-2 16,0 0 0-16,0 2 2 0,-13 1-2 0,3-3 1 15,-3 3-1-15,-1-3-5 0,-16 3 2 16,23 0 4-16,-23 0 0 0,37-2 1 0,-20 2-2 15,10-3-7-15,3 1 3 16,6-6 0-16,21-4 1 0,13-5 2 0,-7 0-2 16,7 1 3-16,10-7-2 0,-10 4 1 15,-7 1-5-15,-3 0 12 0,-3 1-5 0,-17 7-3 16,-10 2-1-16,-3 1 2 0,-4-1-6 16,-6 2 10-16,-1 5-8 0,-3-2-1 0,-13 3 6 15,24-3-2-15,-24 3 0 16,0 0 10-16,17 11-10 0,-14-6 4 0,-3-5-6 15,10 9-3-15,-10-9 3 0,6 7 2 0,-6-7-1 16,11 6 10-16,-11-6-2 16,0 0 19-16,0 0-2 0,0 0-9 0,24 0 8 15,-24 0-6-15,16-13-6 0,1 6 2 16,-4 0-7-16,4-4 2 0,-1 4 9 0,1-4-14 16,-1 4 9-16,1 0-4 0,-4 0 2 15,-3 2-18-15,4-2 14 0,-4 1 3 16,-10 6-13-16,13-5 5 0,-13 5 4 0,17-7-12 15,-17 7 11-15,10-6-7 0,-10 6 10 16,10-7-5-16,-10 7 1 0,13-5-7 0,-13 5 4 16,14-6 6-16,-14 6-8 0,9-7 2 15,-9 7-5-15,13-7 7 0,-13 7 8 16,0 0 0-16,14-5 10 0,-14 5-10 16,0 0-12-16,13-6-17 0,-13 6-23 15,0 0-17-15,0 0-29 0,0 0-36 0,3 21-32 16,-6-13-47-16,3 2-52 0,0 1-136 15,-6 6-49-15,-1-3-100 0,-2 5-42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25:38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7997 2839 1175 0,'0'0'130'0,"-4"-10"-65"0,4 10 39 0,-4-9 3 16,4 9 5-16,0 0-14 0,-6-13-10 0,6 13-11 16,0 0-9-16,-4-11-4 15,4 11-2-15,0 0-3 0,0 0 2 0,0 0-10 16,0 0 0-16,0 0 12 0,0 0 8 16,0 0-3-16,0 0 2 0,0 0 7 15,0 0 2-15,0 0 4 0,14 31-9 0,-10-23-8 16,-4-8 6-16,9 15-7 0,-2-8-2 15,-1 0-9-15,-6-7 7 0,20 7 7 0,-7-1 11 16,8-8 11-16,12-6-9 0,24-9 0 16,0-6-14-16,26-15-2 0,3 1-3 15,1-5-13-15,-3-1 0 0,2 3-11 0,4 1 2 16,-10 3-9-16,-9 4 4 0,-16 7-14 16,-4 1 0-16,-15 10 8 0,-6-1-20 15,-6 5 8-15,3 3 2 0,-8-4-5 16,-2 4 10-16,-4 0-15 0,1-1 2 0,-1 4 6 15,-2-2-9-15,-11 6 1 0,12-5-5 16,-2-1-8-16,-10 6-13 0,0 0-33 16,17-4-29-16,-17 4-12 0,0 0-37 15,0 0-21-15,0 0-47 0,10 8-48 16,-10-8-66-16,0 0-151 0,-24 13-25 0,15-9 41 16,-4 0-142-16,2 2-87 0</inkml:trace>
  <inkml:trace contextRef="#ctx0" brushRef="#br0" timeOffset="7731.94">2253 9040 918 0,'-10'-8'42'0,"-1"-2"4"0,5 3 5 0,-1 2 1 15,7 5-16-15,-9-13 23 0,9 13-7 16,-7-7-18-16,7 7 0 0,0 0-15 0,0 0 0 15,0 0 3-15,0 0 25 16,0 0 10-16,-4 35 7 0,8-9 1 0,3 8 4 16,2 16 1-16,-2 5-1 0,-1-1 1 15,2 3-1-15,1 2-3 0,1-7-8 16,1 4 6-16,-2-5-11 0,4 5-3 0,1-9-4 16,-4-1-3-16,1-4-2 0,-5-12-4 15,4-1-9-15,-1 3 1 0,2-1-4 16,-1-4 6-16,-1-2-7 0,2-4 1 0,-1-1-5 15,-4-2 2-15,5-6-3 16,-5 1-3-16,4 1-10 0,-4-6 2 0,2-1-18 16,-2 1-15-16,-6-8-21 0,13 4-52 15,-13-4-76-15,0 0-103 0,14-15-144 16,-14 15-132-16,-7-19-54 0</inkml:trace>
  <inkml:trace contextRef="#ctx0" brushRef="#br0" timeOffset="7999.64">1889 10119 1549 0,'-3'15'-60'15,"0"6"22"-15,3-7 19 0,3 1 19 0,0-2 18 16,0-1-2-16,5-3 17 0,1 3 10 16,1 1 5-16,4-6 5 0,2 0 3 15,5-5 2-15,5-4 0 0,4-4-5 0,24-11-2 16,-1-2-5-16,13-20-6 0,5 0-3 15,2-5-8-15,-7-5 1 0,1-2-2 16,-7 1 1-16,-3-11-7 0,-10 11-6 0,-14 3-1 16,-3 5 1-16,-14 0 0 15,-2 9-1-15,-4 0 0 0,4-1-19 0,-8 8-9 16,1 2-21-16,-4 8-20 0,-3-1-26 16,0 0-51-16,0 9-535 0,0-5-161 0</inkml:trace>
  <inkml:trace contextRef="#ctx0" brushRef="#br0" timeOffset="28685.52">1146 13797 1847 0,'0'0'-71'0,"-10"-6"41"0,10 6 23 16,0 0 16-16,0 0 18 0,0 0 2 16,-17-1 7-16,17 1-6 0,0 0 1 0,0 0-2 15,0 0-2-15,0 0-3 0,0 0 13 16,0 0 6-16,0 0-5 0,11 25 4 16,-11-25 2-16,19 9 7 0,-2-3 0 15,-1-2 0-15,5-1 14 0,9 0 2 16,3-6 1-16,27-7-5 0,7-8-11 0,2 0-11 15,18-11 1-15,0 0 5 0,0-7-6 16,0-2-6-16,-5 1-3 0,-4-1-6 16,-2 1 2-16,-9-1 2 0,-11 12-12 0,-9-5 5 15,-4 9-3-15,-5 1 0 0,-16 7-6 16,2-1 3-16,-7 1 5 0,-4 6-12 16,4-3 0-16,-7 4-4 0,2 0 10 0,-1-1-10 15,-1 3-2-15,-4 0-6 16,-6 5-33-16,17-10-15 0,-17 10-23 0,13-5-16 15,-13 5-33-15,0 0-39 0,0 0-57 0,14 9-97 16,-14-2-136-16,0-7-109 16,-14 25-61-16</inkml:trace>
  <inkml:trace contextRef="#ctx0" brushRef="#br0" timeOffset="29039.74">1492 13820 1601 0,'-30'4'-34'0,"8"2"18"0,1-2 9 0,8-1 2 0,0 0-9 15,3 2 14-15,10-5-2 0,-14 10-3 16,14-10 19-16,-3 10 9 0,3-10 4 16,0 12 9-16,0-12 18 0,0 0 5 15,20 10 13-15,-3-10 15 0,-17 0-7 16,64-17-5-16,12-12 0 0,4-4-3 0,10-9-10 15,7-2-7-15,2-6-7 0,22-14-1 16,-28 14-4-16,0 1-3 0,0-1-6 16,-12 3-1-16,-2 7-6 0,-12 2 2 0,-17 13 1 15,1 3-9-15,-15 5 2 16,-6 5-8-16,-11 1-2 0,5 1 1 0,-10 6 2 16,-4-4-11-16,-1 3-5 0,-9 5-7 15,21-8-30-15,-21 8-7 0,16-3-26 16,-16 3-19-16,0 0-47 0,20 7-51 0,-20-7-103 15,7 14-352-15,-7-4-139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26:47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906 6029 1388 0,'0'0'-101'0,"-20"-7"14"15,20 7 24-15,-14-5-10 0,14 5 9 16,-9-2 1-16,9 2 23 0,0 0 5 16,0 0 3-16,0 0 9 0,0 0 19 0,0 21 11 15,0-21 14-15,20 24 11 0,-7-15 10 16,11 4 3-16,-1-1 15 0,3-2 2 16,11-3 9-16,6 1 2 0,11-8-3 0,22-2 1 15,31-11-8-15,6-9-5 16,10-3-3-16,31-17-5 0,-1-3 2 0,-6-8-5 15,-3-3-4-15,-5 2-6 0,5 1 2 16,-4 3-2-16,-30 7-6 0,0 7 4 0,-10-4-6 16,-10 5-4-16,-6 7-2 0,-24 3-3 15,-8 6 1-15,-11 2 0 0,-8 6-3 16,-6 1 4-16,-8 2-6 0,-2 4-1 0,0-4 1 16,-4 3-2-16,-3-3 0 0,3 4-3 15,-13 4 4-15,20-8-6 0,-13 5-4 16,-7 3-6-16,17-6-22 0,-17 6-15 15,16-1-24-15,-16 1-26 0,20 0-35 0,-20 0-39 16,30-3-417-16,-9 3-79 0</inkml:trace>
  <inkml:trace contextRef="#ctx0" brushRef="#br0" timeOffset="5843.68">616 12605 1642 0,'-3'-21'-31'0,"0"9"15"0,-1 2 8 16,4 3-2-16,0 7 15 0,-3-14-4 16,3 14 4-16,0 0 30 0,16-7 6 15,-16 7 11-15,30 3 0 0,-6-3 8 0,19-7 0 16,31-1 9-16,22-12-12 16,17-7 9-16,51-21 5 0,19-13-12 0,10-8-3 15,18-13-12-15,62-42 1 0,13 16-5 16,-6-9-9-16,-3 9 1 0,-60 26-6 0,-10 6 5 15,-5 1-3-15,-18 18-2 0,-28 7-5 16,-39 14 1-16,-17 5-4 0,-16 6-3 16,-28 8 0-16,-13 5-2 0,-8 5-10 0,-10-1-2 15,-1 2 2-15,-7 5-11 0,-4-2 0 16,-13 3-16-16,30 4-17 0,-20-4-19 16,-10 0-18-16,23 14-19 0,-12-10-20 0,5 3-11 15,1 1-65-15,-1 2-462 16,8-4-152-16</inkml:trace>
  <inkml:trace contextRef="#ctx0" brushRef="#br0" timeOffset="49763.05">1359 15892 854 0,'-23'-5'-4'0,"10"3"86"16,0-3-32-16,-4 2 23 0,17 3 1 15,-24-3-12-15,24 3-14 0,-16-4-6 0,16 4-6 16,-17-3-9-16,17 3 2 16,0 0 3-16,-13-5-3 0,13 5-1 0,0 0-9 15,0 0 3-15,0 0 1 0,0 0 5 16,0 0 8-16,33 28 4 0,-17-20-4 16,5-4 6-16,6 4 1 0,3-6 2 0,6-2-2 15,15-2 1-15,15-10-2 0,24-6 1 16,7-14-9-16,6-10 4 0,23-12-9 15,1-7 6-15,0-6-1 0,0 1-4 0,-1-2-2 16,1 5 1-16,-37 13-3 16,-3 6-4-16,-8 2-4 0,-12 9-1 0,-20 8 2 15,-4 1 0-15,-13 10 0 0,-10 3 7 16,1 1-5-16,-5 2-2 0,-2 1-3 16,-5 3 5-16,1-2-3 0,1 2-7 0,-11 4-3 15,16-11 8-15,-10 10-6 0,-6 1 0 16,0 0-7-16,14-11-4 0,-14 11-6 15,0 0-15-15,0 0-21 0,0 0-19 0,19 12-39 16,-15-1-53-16,0-1-67 0,-1 1-437 16,-3 3-153-16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3:28:08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 6211 1774 0,'-16'6'-5'0,"6"-1"8"0,10-5 12 0,-17 7-2 16,17-7 7-16,-10 6-4 15,10-6 1-15,0 0 15 0,-7 12 14 0,7-12 5 16,0 0-7-16,30 14 15 0,-6-14 8 15,22-4-3-15,38-17-2 0,39-11-6 16,57-22-2-16,24-14 0 0,86-36-7 0,7-4-6 16,-5-2-4-16,2-3-3 15,2 6 2-15,-68 32 11 0,-5 5-7 0,-13 4-1 0,-17 12-4 16,-33 8-3-16,-47 20-10 0,-16 2 1 16,-27 6 1-16,-20 10-2 0,-10 2 3 15,-10 4-16-15,-7-1 1 0,-7 6 2 0,1 5 2 16,-7-1-9-16,-2 0-14 15,-5 5-22-15,0 1-26 0,-3-1-31 0,0 4-51 16,0-1-52-16,3 0-61 0,1 2-180 16,2-2-179-16,5-2-111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17:09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12296 7590 1858 0,'0'0'7'0,"-16"-4"23"0,16 4 20 0,0 0 18 15,-14-7 5-15,14 7 9 0,0 0 3 16,-13-4 4-16,13 4 1 0,-3-10 9 15,3 10 0-15,-3-11 6 0,3 11 1 16,-8-12-14-16,8 12 11 0,4-14-10 16,-4 1-1-16,0 1-10 0,7-5-8 0,-1-2-5 15,7-4-16-15,1-2 11 0,13-15-7 16,0 5 7-16,-2-5-1 0,5 3 3 0,-3-1 2 16,0 1-3-16,6 2-5 15,-3-3-2-15,0 4-4 0,0-1-9 0,7 0 10 16,0 2-8-16,0 1 2 0,9 1-7 0,-2 2-2 15,-1 0-1-15,4 3-7 16,2 2-4-16,-9-1 0 0,10 4 1 0,-7 6-9 16,8-3 2-16,-12 3 0 0,-1 2 2 15,-2 3-3-15,1 1 3 0,3 3-7 0,-4 2 6 16,-2 1-6-16,6 0 1 0,-7 6-2 16,7 0 5-16,4 1 0 0,-4 2-4 0,-1 3-2 15,15 4 6-15,-1 2-8 0,-10-2 10 16,11 5 2-16,-14-4 1 0,-7 1-1 15,14 7 5-15,-1 2-1 0,-5 2 5 0,-1 2-3 16,3 5 6-16,-7-1 4 0,1 3-2 16,0 0-7-16,-4 5 6 0,-3 0-2 0,3-1-8 15,1 4 7-15,-7 0 4 0,3 2 6 16,-4-2-7-16,1 1-5 0,0 2 9 0,-8-2-4 16,5 2-1-16,-4 0 9 15,3 3-5-15,-6-4 4 0,-1 0-11 0,4 2 3 16,-7-1 1-16,1-3 3 0,-4 6 15 15,1-2-17-15,-5-10-2 0,0 1 12 0,-2-2-14 16,-1-4 15-16,3 3-13 0,-6 2 8 16,0 1-12-16,-3-4 6 0,0 4-6 15,-7 12-7-15,4-6 13 0,-5-2-3 0,5 8-9 16,-7-6-5-16,-1 1 7 0,-2-1-10 16,-5-1 6-16,1 0 0 0,1-4 9 15,-5 4-14-15,4-2-8 0,-10-4 7 16,4 1 3-16,-4-4-4 0,0-2 10 0,3-3-14 15,-6 1 1-15,-5-3 3 0,-1-2-2 16,-1 0-6-16,-7 0 8 0,4-2 3 0,3-8-11 16,-10 3 4-16,7-1-7 0,5-8 2 15,2 4 0-15,-4-5 3 0,4 2-10 0,3-5 4 16,-8 2-2-16,1-1 4 0,0 1-1 16,4-6 2-16,-2-1-7 0,-1 0 9 0,-1 0-5 15,-14-1-5-15,8-5 2 0,-1 2-3 16,-13-4 2-16,14-5 4 0,-8 1 2 15,1-2-10-15,10 1 7 0,-14-5 1 0,21 0-5 16,-15-1-2-16,8-5-2 0,6-1 10 16,-9-1-2-16,6 1 0 0,-1-7 3 15,8-1-3-15,-4-2-6 0,7-3 11 16,-3 1-1-16,3-3 0 0,0-5-4 0,3 2-8 16,4 3 11-16,7-2-3 0,-8-4-2 15,8 2-6-15,2 9 4 0,1-12 4 0,-4 1-5 16,14 6-6-16,-10-10 9 0,13-2-8 15,-8 7 2-15,5-8 5 0,6 7-7 0,2 10 3 16,-2-20-1-16,0 6-4 0,7 0 11 16,-1 0-3-16,2 6 4 0,-1 1-8 0,-7 11 3 15,11-3-4-15,-1-5 0 0,4-3-14 16,-4 11-26-16,0-1-21 0,1 2-23 0,2 6-24 16,1-1-23-16,-1 1-33 15,4 5-27-15,-3-1-36 0,0 6-51 0,0 3-40 16,-1 2-26-16,1 3-60 0,-1 1-44 15,-2 4-183-15,-1 2 59 0,-13 0 53 16,33 5-329-16,-19-2-336 0</inkml:trace>
  <inkml:trace contextRef="#ctx0" brushRef="#br0" timeOffset="848.58">13150 7950 2460 0,'0'-15'2'0,"0"2"36"16,-4 2 31-16,1 3 25 0,3 8 23 15,-3-21 17-15,-5 14-1 0,2-3 5 0,-4 2-2 16,-4 4-6-16,8-5-1 0,6 9-16 15,-19-8-4-15,8 4-8 0,-5 2-9 0,16 2-17 16,0 0-4-16,-41 2-8 0,25 2 0 16,2 4-12-16,-2 3-4 0,2 6-9 0,1-3-5 15,3 7-2-15,0-3-4 16,0 4-1-16,7 3-1 0,-4 3-1 0,4-3-3 16,3 0-1-16,0 0 0 0,7 7-7 15,-1-3 1-15,8 3-2 0,-1-7-4 16,3 0 6-16,-2-3-6 0,-1-2 2 0,4 0-1 15,-4-6 4-15,1-1-5 0,-5-1 0 16,4 1 4-16,-2-5 0 0,2-1 3 0,1-4-2 16,-14-3 2-16,16 1 1 0,-16-1-5 15,23-8 2-15,-13-9-7 0,1 3 2 0,2-1 0 16,-10-7-3-16,3-2 6 0,-1-2 5 16,-2 1 9-16,-3 0 7 0,-3 0 10 15,-2-3-1-15,-1 0 6 0,6 6 8 0,-3 1 8 16,-7 2 4-16,10 5 14 15,0-3 0-15,-3 2-1 0,3 4-1 0,-3 1-4 16,3 10-11-16,-5-18 1 0,2 11-12 16,3 7-6-16,-3-12-3 0,3 12-10 0,0-10-14 15,0 10-1-15,0 0 2 0,0 0-4 16,0 0-2-16,0 0 3 0,27 34-12 0,-10-11 10 16,-4 3-8-16,10 9 8 0,4 4 6 15,0-3-1-15,3 3-4 0,-4-3 11 0,4 4-11 16,-7-4-4-16,1-5 5 0,-4-6-4 15,3 0 4-15,-6-6 2 0,-4-1-5 16,4-4 6-16,-4 2-11 0,1-7 10 0,-8 4 3 16,4-2 3-16,-4-7 11 0,2 0-1 15,-8-4-4-15,10 9 9 0,-10-9-13 16,0 0-36-16,6 8-58 0,-6-8-57 16,0 0-76-16,0 0-97 0,14-18-104 0,-14 11-123 15,0-6-186-15,0 1 58 0,0-5 81 16,0 1-475-16,0-1-517 0</inkml:trace>
  <inkml:trace contextRef="#ctx0" brushRef="#br0" timeOffset="2397.55">14193 7550 2971 0,'0'0'-60'0,"-10"-14"23"15,10 14 18-15,-4-11 18 0,1 1 9 0,3-1 16 16,-3-1 9-16,-1 2 19 0,4-3 3 15,0-2 12-15,0 1 12 0,0-1 3 16,4-6-10-16,-1-1 10 0,0-3-3 16,5 0-2-16,-2-4 2 0,10-14-11 15,4 0 3-15,1 1-13 0,9-4 2 0,-3 2-2 16,9 1-3-16,-3 1 1 0,4-1 8 16,-4 3-5-16,4-2 1 0,-1 7-2 0,-2-2-5 15,6 1 0-15,0 5-5 0,-4 5-1 16,2 6-9-16,8-3 1 0,7 0-6 0,0 1-3 15,4 3-2-15,-4 1-5 0,7 0 0 16,-3 4 2-16,7 1-7 0,-14 2 1 16,-7 7-5-16,3 1 3 0,1 0-5 0,-1 3 2 15,-2 6-1-15,-1-3-3 16,1 4 3-16,-4 2-9 0,13 7 10 0,-3 2 1 16,0-2 7-16,-7 7 3 0,7 2 0 15,-2 0-6-15,-2 2 8 0,-3-2-2 0,-3 3 2 16,0 3 3-16,-3 1 1 0,-1 0 3 15,-2 5 3-15,0-1 6 0,-1 3-2 0,-3 1-1 16,-3 1 3-16,-5 3 2 0,2 2-1 16,-4 4-1-16,-1-6 1 0,-1 6-8 0,-5-2-3 15,-3 4 2-15,3-2 3 16,-6-2-5-16,-1-5-1 0,-2-6-4 0,6 13-8 16,-7-11 15-16,0-3-14 0,-3 2 5 15,0-4-1-15,-3 7 4 0,0 9-6 16,-4-10 7-16,0-5 3 0,1 12 3 0,-4-10-4 15,-3 5-4-15,-4 4 1 0,0-17-3 16,-6 11 3-16,3-9-5 0,4-6-1 0,-14 5-5 16,-5 2 2-16,5-7-4 0,5-4-3 15,-13 7 2-15,-5-9 7 0,0 4-8 0,-1-1 2 16,-2-3-7-16,-4 2-7 0,-1 0 6 16,2-7 2-16,-5 4 5 0,11-8-13 15,3 2 10-15,0-2-1 0,-3 1-5 0,2-4 0 16,2 0 5-16,-1-4-7 0,-4 5-3 15,-2-7 3-15,6-1 1 0,-7 0 8 16,14 0-10-16,-7-1 2 0,7 1-3 16,-11-6 4-16,1 1-1 0,2-2 2 0,5 0-9 15,-7-1 5-15,6-2-1 0,0 0-4 16,1 0 2-16,-1-2 5 0,4 1 1 0,0-3-11 16,-1-3 4-16,4 6-8 0,0-4 8 15,3-3-3-15,4-2 13 0,-4 2-8 0,5-1-2 16,-5-5 6-16,3 5-7 0,-9-13-1 15,3 0 10-15,3-4-6 0,0 4-7 0,0-7 0 16,5 4 6-16,5 3-2 16,1 6-1-16,-8-16 12 0,10 10-17 0,1-1 8 15,4 4-5-15,-2 0-1 0,-2-6-1 16,7 3 3-16,-2 3-4 0,5 2 7 16,0-3 2-16,-1 2-10 0,1-1 5 0,3-3-4 15,3-1-9-15,4-1-19 0,-4 0-8 16,11-15-13-16,-1 7-16 0,4 1-9 0,-1-2-13 15,1 12-13-15,-1 6-24 0,-2 3-29 16,-1 0-30-16,4 4-43 0,-1 4-46 0,-2 1-41 16,-1 1-69-16,1 1-115 0,2 5-86 15,-2-1 65-15,-1 3-373 0,1 4-380 16</inkml:trace>
  <inkml:trace contextRef="#ctx0" brushRef="#br0" timeOffset="2999.18">15173 7761 2489 0,'3'14'-125'0,"4"-7"40"0,-7-7 30 16,9 11 29-16,-9-11 27 0,11 10 16 0,-11-10 22 15,10 7 16-15,-10-7 18 0,6 5 9 16,-6-5 27-16,14 4 22 0,-14-4 6 0,0 0 16 16,0 0 8-16,30-1-4 0,-30 1-3 15,23-18-4-15,-13 8-10 0,3-5 0 16,1-3-5-16,-1-3 2 0,4-4 0 0,-7 4 4 16,6-8 4-16,-5 3 2 0,-5-5 15 15,4-1-15-15,-7-4-3 0,-3 0-5 0,-3-3 0 16,-4-11-5-16,4 11-19 0,-6-8-3 15,-2 0-9-15,1 5-9 0,1 10-4 0,-5 3 6 16,4 1-1-16,-4 3 11 0,1 3-3 16,0 1-2-16,6 7-8 0,-6-1-6 15,6 1-8-15,0 6-9 0,1-1-14 16,-1 1-11-16,7 8-4 0,-20-1-7 0,20 1-4 16,0 0 0-16,-37 19-8 0,24 2 0 15,-1 7-2-15,-2 13 7 0,6 5-11 16,3-4-3-16,1 11 1 0,3 2-6 0,9-1 5 15,0 5 0-15,5-8-1 0,5 6-5 16,8-3 8-16,-1-4-3 0,7-4-1 0,-3 0 0 16,6-9 1-16,1-1 2 0,-1-9-1 15,-3-2 1-15,-3-13 0 0,-8 1 1 0,5-2 4 16,-1-1-3-16,-2-6-1 0,1-4 3 16,-5 0 0-16,7-4-12 0,-8 1-25 15,1-4-23-15,3-1-52 0,-7 1-26 16,4-2-42-16,-7 1-44 0,0 4-58 0,-7-3-71 15,-3 7-72-15,0-10-72 0,0 10-124 16,-10-8-89-16,10 8 64 0,-23 0-577 0,9 3-669 16</inkml:trace>
  <inkml:trace contextRef="#ctx0" brushRef="#br0" timeOffset="5931.82">1006 2967 3352 0,'-17'-13'-138'15,"8"4"44"-15,-5 2 29 0,4 1 27 16,0 1 18-16,10 5 3 0,-17-7 3 0,17 7 2 15,0 0 5-15,0 0 7 0,0 0 4 16,0 0 12-16,0 0 14 16,0 0 1-16,4 25 4 0,-4-25 4 0,17 15 6 15,-4-11 4-15,0 2 21 0,17-6 1 16,10-7 0-16,27-14-7 0,26-25-2 0,34-25-3 16,23-16-9-16,9-6-9 0,6-10 4 15,7 3-5-15,-5 0-4 0,-16 8-8 16,-2 9 4-16,-15 12-1 0,-41 21-5 0,-20 11 2 15,-16 9-7-15,0 3-1 0,-24 7-3 16,-3 4 7-16,-10 7-12 0,-4 0-7 0,-6 2-4 16,1 3-27-16,-11 4-4 0,0 0-31 15,0 0-15-15,0 0-24 0,-3 25-24 16,-11-8-23-16,4 2-33 0,0 2-52 16,-4-3-42-16,-2 7-134 0,2-5-57 15,1 0-191-15,-4-6-151 0</inkml:trace>
  <inkml:trace contextRef="#ctx0" brushRef="#br0" timeOffset="8747.69">16459 7307 1842 0,'0'0'-65'0,"0"0"14"16,-13 3 6-16,13-3 16 0,0 0 21 0,0 0-2 15,-10 5 9-15,10-5 0 16,0 0 13-16,0 0 9 0,-13 10 8 0,13-10 8 16,0 0 15-16,-10 4 10 0,10-4 12 15,0 0 11-15,-10 6 10 0,10-6 9 0,0 0 6 16,0 0 6-16,0 0-13 0,0 0 5 15,0 0-1-15,-7 7-16 0,7-7-6 16,0 0-5-16,0 0-11 0,0 0 3 0,0 0 1 16,0 0-4-16,0 0 8 0,0 0 3 15,80-17-9-15,-26-1 3 0,22-11-5 0,14-2-2 16,10-6 0-16,10-4 0 0,34-17-9 16,16 4 2-16,9-6-5 0,8-1-1 15,0-3-13-15,-4 3 0 0,-6 4-2 0,-4 3-5 16,-13 4 13-16,-3 7-16 15,-34 11 1-15,-9-1-2 0,-11 6 1 0,-14 2-2 16,-19 10-3-16,-6-3 11 0,-10 8-4 16,-11-1 20-16,-10 4 3 0,-3 0 3 0,-3 2 5 15,-4-1-5-15,4 2 2 0,-4 0-13 16,-13 4 1-16,24-9-7 0,-18 7-1 0,-6 2-5 16,16-6-2-16,-16 6-5 0,14-4-11 15,-14 4-20-15,0 0-27 0,13-4-26 16,-13 4-32-16,0 0-32 0,0 0-54 0,0 0-44 15,0 0-50-15,0 0-61 0,0 0-74 16,-52 7-157-16,28-6 37 0,-6 5-303 16,-14-4-311-16</inkml:trace>
  <inkml:trace contextRef="#ctx0" brushRef="#br0" timeOffset="9052.94">17733 6453 2434 0,'-24'-9'49'16,"4"5"24"-16,7-1 29 0,0-1 1 15,6 2 3-15,7 4-10 0,-16-8-7 16,16 8-10-16,-11-7 1 0,11 7-15 16,0 0 0-16,0 0-15 0,0 0-1 0,0 0 13 15,0 0-11-15,60 12 1 0,-30-2 3 16,20 11-18-16,1-2 13 0,-2 9-11 0,5-3 2 15,-4 4-3-15,6 2-2 0,1 9 5 16,-7-8-14-16,-7 3 9 0,1-5-9 0,-11 2 3 16,7-1-7-16,-13-5-14 0,-7-5-40 15,-4 0-30-15,1-5-39 0,-7 0-34 16,3-4-42-16,-9-6-80 0,-4-5-95 0,0-1-158 16,0 0 45-16,0 0-221 0,-14-26-178 15</inkml:trace>
  <inkml:trace contextRef="#ctx0" brushRef="#br0" timeOffset="9331.1">18336 6447 2013 0,'-7'-22'51'0,"4"4"41"0,0 3 28 16,-4 5 11-16,4 3 3 0,3 7-3 15,-3-15-13-15,3 15-24 0,0 0 10 0,0 0 16 16,0 0-7-16,-38 25 6 0,29-7-1 16,-12 21 6-16,2 9 2 0,-14 12 6 0,0 5 0 15,-5 2 3-15,5 5-7 0,-7 3 1 16,0 0-11-16,3 0-6 0,8-1-8 15,-5-2-12-15,11-22-7 0,3 0-6 0,3-3-9 16,7-12-8-16,-3-7-1 0,10-6-8 16,-5-4-3-16,5-3-4 0,0-2-4 15,0-5-11-15,3-8-38 0,0 0-49 16,0 0-52-16,0 0-62 0,20-32-69 0,10-7-68 16,-3-4-84-16,3-1-127 0,6-15-54 15,7 7 66-15,-6 10-343 0,-4-4-333 0</inkml:trace>
  <inkml:trace contextRef="#ctx0" brushRef="#br0" timeOffset="10264.04">19649 5885 2381 0,'-20'-13'-79'0,"4"-2"31"0,2 3 30 16,4-1 16-16,4-2 18 0,0-2 12 16,-2-1 18-16,5 1 7 0,-4-3 13 0,7 0 17 15,0-2-1-15,7-3 7 0,-4-3 4 16,11-2 2-16,2-12-6 0,4 4 9 0,7-5-9 16,6 3 0-16,4-2-3 0,13-6-11 15,4 1 3-15,2 2-9 0,4 2-3 16,3 6-3-16,0-4-11 0,-3 15-3 0,8-7 2 15,8 3-11-15,-13 10-5 0,10 0-1 16,-2 10-14-16,5-2 13 0,-2 1-5 0,9 9-12 16,-3-3 9-16,7 6-1 15,-11 3 5-15,1 6 4 0,3 0 3 0,-9 8 4 16,-2-1-2-16,-2 5 6 0,10 8 6 16,-11 2 3-16,1 9-4 0,-7-1 8 0,-6 3-3 15,-5 7 3-15,-2 1-6 0,-4 5 3 16,4 4-3-16,-7 2-6 0,-4 1-2 15,4 2 1-15,-7 0-9 0,-3 0 1 0,8-1-1 16,-8 2 0-16,-4-1-3 0,0 3-1 16,-5-11 2-16,-8 0 0 0,7 12-8 0,-13-2 4 15,3-3-4-15,3 11 4 0,-16-13 0 16,-4 1-6-16,4 2-2 0,-7-3 4 16,-7 13-4-16,-3-2 1 0,-10-4-1 15,-3 2-5-15,0 0 2 0,-10-7 2 0,-5-3-6 16,-2-4 3-16,-6-2-6 0,-11-9 2 15,0-3 1-15,1-3 0 0,-1-6-6 16,-10-2 0-16,11-13 0 0,-25 2 1 0,25-4 2 16,-18-6-2-16,-9 1-1 0,10-8-2 15,0 2 3-15,-4-9 0 0,-3 0-8 0,-13-5 4 16,-4 1 1-16,-3-7-2 0,7-1-2 16,-1-6 4-16,8-4-3 0,2 0 0 0,4-4-6 15,10-2 3-15,-3-6 0 16,3 2-2-16,7-5-1 0,-4 0 0 0,7-2 5 15,4-4 0-15,12 2 1 0,0-5-8 16,2-2 6-16,11 10-3 0,-5-13-4 16,13 8 6-16,6-4-6 0,-10-9 9 0,14 10-11 15,2-2 3-15,5-2 2 0,-1 0-4 16,4-1 6-16,7 4 0 0,2-6-7 0,14 4-1 16,6 0 12-16,-2-2-9 0,6 3 1 15,3-2 1-15,17-4-14 0,7-3-12 0,0 5-13 16,6 5-13-16,0 0-15 0,11 5-17 15,-1 8-21-15,-16 6-29 0,6 4-29 16,-6 4-44-16,-11 8-38 0,-6 5-48 0,-3-1-59 16,-6 7-128-16,-5 1-63 0,-7 6 46 15,-9-3-273-15,21 10-264 0</inkml:trace>
  <inkml:trace contextRef="#ctx0" brushRef="#br0" timeOffset="10730.75">20166 6079 2211 0,'0'0'-42'16,"0"0"26"-16,0 0 10 0,-14 7 6 16,14-7 15-16,-19 0 7 0,19 0 3 0,-30 4-2 15,13-2 2-15,-7 3 15 0,2 5 3 16,-2 0 7-16,-3 1 3 0,7 1 2 0,-3 1-2 15,3 1 3-15,0 1-3 0,4 3 2 16,5-3-2-16,1 2 1 0,7 1-1 16,3-1 1-16,0 1-8 0,3 0 7 0,11 1-5 15,-1-1 10-15,4 7-4 0,-1-8 1 16,8 4 9-16,3-5 2 0,0 1-1 0,-5-3-4 16,5 5 0-16,-7-3-5 0,-4-7-12 15,5 7 7-15,-4-4-6 0,-4-5-1 0,-4 6-1 16,5-2-2-16,-7-3 2 15,-4 6 8-15,0-3-1 0,-3 3-4 16,-3 1-5-16,-3-2-3 0,-4 1-2 0,-1-3-2 16,-2-3-1-16,-4 0-1 0,-2-2-3 15,-2 1-12-15,-2-7-5 0,-1 0-3 0,2-3-22 16,-5 2-27-16,-3-8-34 0,3 0-39 16,7-4-43-16,-3-2-41 0,9-2-37 0,1-4-38 15,7-4-53-15,2 3-77 0,4 3-67 16,0-2 39-16,7-4-125 0,6 0-56 15</inkml:trace>
  <inkml:trace contextRef="#ctx0" brushRef="#br0" timeOffset="12148.16">20206 6119 1661 0,'10'-12'79'0,"0"5"24"16,-6-1 17-16,-4 8-6 0,9-10 6 0,-9 10-1 16,0 0-8-16,11-4-11 0,-11 4-10 15,0 0 1-15,0 0 25 0,0 0-4 16,0 0 7-16,16 14-3 0,-13-2-10 0,4 3 12 15,-4 2-8-15,1 1-3 0,-4 7-8 16,10 7-3-16,-7 4-5 0,0-1-5 0,11 15-7 16,-4 3-3-16,3-6-1 0,-2 0-5 15,-2-9-8-15,-6-2-3 0,7-3-4 16,1-2-9-16,-2-1-1 0,-2-8-7 16,-1 1 0-16,2-8-4 0,-5 0 3 15,0-2 1-15,0-1 18 0,1 1 20 0,-1-6 11 16,-3-7 14-16,0 12-13 0,0-12-7 15,0 0-11-15,0 0-7 0,0 0-5 0,0 0-3 16,0 0-2-16,-10-39-11 0,7 27-10 16,0-9 2-16,-8-1-3 0,8 4-4 0,-4-5-4 15,4-2-4-15,-3 3 3 0,6 3-6 16,-7-6-4-16,7 0 5 0,0 0-9 16,0 4 0-16,4-4-1 0,2 0 1 0,-3 3-1 15,7-2-7-15,4 5 4 0,-5-4-5 16,4 7 3-16,4-2-4 0,-4 0 0 15,5 5-3-15,-6 3 2 0,2 1 1 16,7 3-5-16,-12 2 8 0,7 1-12 0,-16 3 9 16,34 6-1-16,-17 1 5 0,0 2-7 15,-4 7 2-15,3-1 6 0,4 10-4 0,-6 3-2 16,-4-2-15-16,3 2-23 0,-10 0-23 16,1-3-23-16,6 5-29 0,-4-5-24 15,1-5-43-15,-4 2-27 0,1-4-12 16,-4-3-7-16,4-5-30 0,-8-3-21 0,4-7 1 15,7 4 20-15,-7-4 17 0,0 0 27 0,0 0 23 16,0 0 24-16,0 0 7 16,0-32 16-16,6 20 7 0,-3-2 38 0,-3-3 52 0,10 0 25 15,-7 1 32-15,8-1 30 16,-5 0 23-16,7-2 20 0,1 1 11 0,-1 3 12 16,-2 1 2-16,-2 1 5 0,1 2-17 15,1 4-13-15,-5 0-2 0,4 2-12 16,-4 2 15-16,-6 3-4 0,0 0 4 0,0 0-8 15,30 18-3-15,-26-8 8 0,6 2-18 16,-6 6 3-16,-1-1-1 0,-3 1-11 0,0-1-5 16,-7 1-4-16,4 0-2 0,0-4 2 15,-8 1 3-15,8-5 5 0,-7-2-1 0,-4 3 8 16,-2-3-8-16,7-2-2 0,-9-6 0 16,18 0-11-16,-33-10 2 0,13-2-11 15,-4-1 4-15,11-5-4 0,-7-1-6 0,7-2-12 16,0 0 4-16,9 2-8 0,-2-1 0 15,2 1-11-15,8-2-13 0,-1 0-18 16,4 4-22-16,3 1-20 0,3-2-13 16,4 2-12-16,-4 7-8 0,1-1-2 0,5 2-1 15,1 6 12-15,1 2 10 0,-2 2 8 16,-2 3 13-16,4 2 2 0,1 6 10 0,-5 2 1 16,10 0 6-16,-8 3 12 0,2-1 3 15,-4 1 5-15,2-1 1 0,-2 1 5 0,-4 0 2 16,4-4 4-16,3 1 11 0,-6-3 13 15,2-2 17-15,-9-4 8 0,9 1 5 16,-3-7-1-16,4-2 14 0,-4-2-10 16,4-3-6-16,-4-3 0 0,8-2-2 15,-1-5 4-15,-7-1-7 0,4-1-7 0,-7-2-3 16,-1-1 5-16,5-3-8 0,-10 0-3 16,2-3 2-16,-3 6 16 0,-3 2-5 0,3 2 4 15,-3 0 11-15,-3 4 6 0,3-4-2 16,0 7-2-16,-6 0-1 0,6 3-10 0,-10 1 4 15,10 7-10-15,-14-3-1 0,14 3 5 16,-22 4-4-16,8 4-3 0,1 2-7 16,-4 5-1-16,7 2 5 0,-7 4 2 15,7 1-5-15,-4 3-14 0,8 0 12 16,-1 7-5-16,7 4 9 0,-3-4 0 0,6-1-10 16,4 1 6-16,4-2-11 0,-2-5 20 15,7 0-6-15,-2-7 1 0,2-5 0 0,8-1-5 16,-7-8-2-16,2-1 7 0,5-8-3 15,6-2-5-15,0-13 7 0,13-5-13 0,-6-5 1 16,0-5 3-16,-4 0-7 0,-6-2 13 16,-3-1-9-16,-12 5 3 0,1 5-4 0,-2 3 5 15,-4 3-6-15,-4 1 4 0,0 4 11 16,0 2-4-16,0 3-3 0,-3 5-5 16,-3 0 7-16,3 7-5 0,-13-9-4 15,4 9 2-15,9 0-3 0,0 0 2 16,-21 9-3-16,21-9 4 0,-14 7-1 0,11 2-10 15,3-3 12-15,0-6-9 0,3 17 9 16,5-6-2-16,1-3-6 0,4 3 13 0,11-1-4 16,0 2 7-16,9 1 5 0,0-1-2 15,0 1 4-15,1 5-2 0,-1-7-1 0,0 6-4 16,-3-3 2-16,-3 1-3 0,-4 6 4 16,1-2 1-16,-18 1 10 0,7-1-9 0,-5 2 0 15,-11 1 0-15,-5 2-2 16,-8 2 7-16,-14 6-16 0,-3 1-30 0,-4 2-34 15,-7-7-24-15,5-3-42 0,-1 0-29 16,2-4-46-16,5-7-56 0,3-6-55 16,3-1-102-16,-3 1-94 0,8-4 42 0,-2-1-239 15,7-3-193-15</inkml:trace>
  <inkml:trace contextRef="#ctx0" brushRef="#br0" timeOffset="16831.41">19966 4304 1992 0,'0'0'-47'0,"0"0"21"0,-27-8 29 0,27 8 13 15,-19-6 16-15,12 1 16 0,7 5 7 16,-14-10 3-16,11 0 2 0,3 10-1 0,-3-15 4 15,3 1-1-15,3-1 2 0,4 1 11 16,3-7-2-16,10 0 1 0,10-12-1 16,6 1-4-16,11-1 2 0,-1 1-2 0,18-8-2 15,3 2-9-15,6 6 12 0,0-1 0 16,1 1-13-16,5 0-8 0,5 4-1 16,-4-1 4-16,6 4-7 0,1 4 3 0,0-2-8 15,-24 9 3-15,11 1-12 0,-4 1 1 16,-4 1-7-16,7 5 5 0,-2 2-13 15,5 4 4-15,2 3 13 0,-6-3-8 16,9 7 5-16,-5-2 1 0,1 2-3 0,-1 4 2 16,-3 2 3-16,17 3 5 0,4 7-15 15,-11 4 12-15,-5-2 5 0,4 3 3 0,-5 3-4 16,-4 1 1-16,4 2 1 0,0 4 4 16,0 5-2-16,-7 1 2 0,3 2-1 15,-3 4 2-15,0 0 0 0,-4 3 0 0,1 1 3 16,-10 0-1-16,3 6-6 0,0-2 3 15,-7-1-1-15,0 7-2 0,4-3 2 16,-7 6-2-16,0 2 2 0,-3-1-4 0,0 2-4 16,6-2 3-16,-6 1-5 0,-1-1-1 15,1-1-3-15,-4 1 2 0,1-3 0 16,-8 2 0-16,4-2-1 0,-3-1 10 0,-11 3-4 16,8-5 0-16,-14-7 7 0,0 3 0 15,0-4 1-15,-6 6-3 0,5-2-8 16,-8-1 2-16,5 1-6 0,-7 2-4 0,2-6 1 15,-5 9-1-15,1-2-4 0,-1 3 2 16,-1-2-2-16,1 6 1 0,-6-5-2 0,-3 2 3 16,0 2-9-16,-5-2 6 0,2 0-4 15,-7 16-2-15,-1-6-5 0,-2 0 9 16,-5-3-8-16,1-3-2 0,1-13 8 0,-2 1-9 16,5-7-1-16,-11 3-2 15,4-3 3-15,-1 1-2 0,-2-2 10 0,-14 6-7 16,10-9-8-16,-7 0 11 0,-7 4-12 15,11-7 12-15,-16 10-14 0,-2-3 4 0,-2 0 2 16,10-13-4-16,-11 8 2 0,8-8 0 16,-14 9-1-16,-11-7-8 0,12-2 14 0,-11 4-10 15,-3-4 2-15,3-2-1 0,-11 2-5 16,12-1 4-16,-5-4 3 0,1 0 0 16,16-4 2-16,-3 0 6 0,0-3-12 0,-16 7 6 15,2-4 1-15,-2 2 2 0,-2-1-13 16,2 2 13-16,-4-5-7 0,0 8 4 0,0-7-6 15,-4 1 3-15,8-3 3 16,6-5-9-16,-7 5 11 0,14-5-8 0,0 0-3 16,-4-5 2-16,7 0 8 0,-3-2-3 15,9-6 0-15,-2 3-4 0,-11-2 3 0,21-1 3 16,-5-6 1-16,-15 3 0 0,9-2-3 16,7 1 1-16,-3-6-1 0,3 3 2 0,-7 0-2 15,-13-6 6-15,-3 2-8 0,6 0 8 16,0-4-7-16,-2 3 7 0,2-6-6 15,1 4 5-15,-5-5 0 0,1 2-4 0,-3-4-1 16,-1 3 3-16,1-4-8 0,4 0-3 16,1-1 1-16,-2-2-1 0,10 4 9 15,0-4-7-15,0 0 0 0,4 4 1 16,3-4-5-16,-1-1 4 0,14 4 1 0,-7-8 2 16,1 4 1-16,-1-5 0 0,7-1 3 15,4-1-4-15,-5-5-4 0,1 1 3 0,10-1-4 16,-6-1 5-16,6 0-5 0,0 0 2 15,-10 2 9-15,10-8-8 0,0 6 0 0,3 3 11 16,-3-4-8-16,0-3-2 0,3 1-7 16,4-1 8-16,-4 0-1 0,1-3 1 15,6 3 1-15,-4-4-10 0,5-2 13 0,-1-1-12 16,2-4 5-16,-1-3-1 16,5 2-9-16,-2-4 14 0,-4-4-4 0,-1 1 8 15,8-2-2-15,-4 1-2 0,4 2-1 16,-4-6-4-16,8 5 3 0,-1-1-1 0,-4 5-5 15,8-2 1-15,-4 0 2 0,-4 0 6 16,4 3-10-16,4-2 4 0,-4 2-2 0,10 5-1 16,-4 5 4-16,4 0-1 0,0 1 5 15,0-14-5-15,0 7 9 0,7-5-11 0,0 1 3 16,-1 0 2-16,4 0-2 0,7 1 2 16,-4-1-5-16,4 0 3 0,10-1-1 15,0-16 4-15,-5 13-8 0,8-13 2 16,8-1 0-16,-5-1 3 0,4-5 5 15,-11 6 4-15,14 2-8 0,-7 0-6 0,7 2 7 16,-7 6 3-16,-3-4-10 0,0 12 2 16,11-10 7-16,-11 11-5 0,10-9 4 0,3 0-4 15,-6 3 1-15,9 0-1 0,-2 2 8 16,-1 0-5-16,8 3-2 0,1-4-3 0,8 4 8 16,0 0-4-16,0 0-3 0,14 3-7 15,-1 1-1-15,-3 4 2 0,7 2-3 0,-7 5-1 16,-17 10-15-16,-3 2-8 0,-6 1-4 15,-14 5 0-15,0 0 2 0,19-8-6 16,25-7 3-16,-1 3 8 0,11-4 3 0,-2-2 0 16,-8 3 6-16,3 3 0 15,-4 3 5-15,-12 1-7 0,-12 1-13 0,1 3-7 16,4 0-12-16,-18 7-28 0,-9 2-26 16,-8-1-41-16,-5 5-60 0,-1 4-73 0,-9 1-69 15,-4 3-124-15,0 0-86 0,0 0 53 16,-47 29-286-16,24-4-289 0</inkml:trace>
  <inkml:trace contextRef="#ctx0" brushRef="#br0" timeOffset="17366.18">20956 4257 2227 0,'-7'-7'-92'0,"-6"2"22"0,7 0 6 0,-8 1 15 16,14 4 22-16,-16 0 1 0,16 0 8 15,-24 6 15-15,15-2 10 0,-2 4 6 0,1 3 12 16,-4 2 14-16,1-1 4 15,4 1 5-15,-2 1 13 0,-2 1-5 0,7-1 4 16,-2 1 5-16,5 2 2 0,0-3 2 16,3 1-2-16,3-1 2 0,0 5 3 15,5-2 9-15,1 1-8 0,4-1 9 0,4 1 5 16,4-3-5-16,-2 0-4 0,8 2-3 16,-7-4 14-16,-4 3-19 0,5-2 1 0,-1 1-9 15,-4-2-1-15,-2-1-2 0,-4-2-3 16,3 1-8-16,-3 3 7 0,-3-3 0 15,-4 3-9-15,-3-3 0 0,0 3-1 0,-3-3 0 16,-4 6 3-16,-3-5-11 16,-3-2 1-16,-4 1-3 0,-3-2-7 0,0-1 1 15,-4-1 3-15,2-6-8 0,2-1 1 16,-4 4-10-16,0-8-9 0,8 0-20 0,-4 0-36 16,4-4-29-16,2-1-33 0,7 2-30 15,1 0-21-15,3-4-14 0,3 3-12 16,6-5-16-16,4 1-13 0,10-5-19 0,7 1-17 15,3-1-33-15,13-8-57 0,4 0-286 16,-1 0-127-16</inkml:trace>
  <inkml:trace contextRef="#ctx0" brushRef="#br0" timeOffset="18764.39">21426 4415 1830 0,'10'-8'22'0,"0"1"31"16,-10 7 26-16,10-10 11 0,-10 10 6 15,0 0-9-15,0 0-4 0,0 0 4 0,0 0-6 16,0 0-1-16,0 0 4 0,0 0-14 15,-60 17 13-15,43-3-1 0,-10 7-1 0,11-2-12 16,-7 6 1-16,-7 9-8 0,17-9 5 16,-1 0-8-16,4-3-6 0,4 1-13 15,-2 2-2-15,8-5 0 0,8-1-6 0,-2 6-4 16,4-4-8-16,7-1 5 0,-1-4-23 16,1 1-9-16,3-5-16 0,0-5-23 0,4-4-14 15,2 0-12-15,-2-9-15 16,2-1-8-16,7-5 8 0,-6-6 1 0,0 0 11 15,-1-4 4-15,-8-3 8 0,1-3 4 16,-5 1 6-16,-1-2 29 0,-4 3 23 16,-1 1 23-16,-5 1 19 0,0 3 4 0,1 1 18 15,-1 3 10-15,-3 0-5 0,3 6 6 16,-3-3-7-16,0 6-18 0,3 0 4 0,-3-1-7 16,0 9-9-16,0 0-1 0,0 0 0 15,0 0-14-15,0 0 7 0,8 39 1 16,-5-19 1-16,-3 5-8 0,3 5 8 0,-3 5-1 15,3 0-1-15,-3-1 2 16,7 2 1-16,-4-4-7 0,0 0-1 0,0-4-3 0,1-3-4 16,0 0-2-16,-1-7 13 0,0-1-12 15,-3-5 7-15,4 1 20 0,-4-5-1 16,0-8-14-16,0 0 5 0,0 0-8 16,0 0 0-16,0 0 5 0,0 0-7 15,0 0-1-15,-18-35-1 0,18 20-9 0,0 0 0 16,0-3 8-16,0 1-7 0,8-4-4 15,-5 3-7-15,0-1 3 0,1 5 1 0,2-3-2 16,0 6-5-16,2 1 3 0,-2-1-4 16,4 7-11-16,-4-1 12 0,-6 5-4 0,24-3 5 15,-24 3 0-15,27 8-2 0,-17 2 4 16,3 2-5-16,0-2 3 0,4 8 6 16,-7 2-2-16,3 0-1 0,1 0 4 15,-8-1-8-15,8 6 4 0,-1-4 3 16,-3-1 3-16,1-5-6 0,-5-3 2 0,0-2-2 15,1 0 8-15,-1-5-9 0,-6-5 11 16,0 0-12-16,27-5-4 0,-27 5 6 0,27-14-6 16,-13 1 0-16,2 1-6 0,-2-1-1 15,2 1 16-15,-6-1-13 0,0 2 2 16,3 2 0-16,-2 0-5 0,-5 2 0 0,4 0 6 16,-10 7-8-16,14-11 3 0,-14 11-4 15,0 0 6-15,0 0-1 0,30 14-4 16,-24-7 10-16,1 6 1 0,-1-4-7 15,4 4 8-15,-3-1-5 0,0-5 2 0,-1 2 7 16,-6-9-3-16,14 12 3 0,-11-9-3 16,-3-3-1-16,0 0 1 0,0 0-1 0,0 0 6 15,34-18-4-15,-28 8 1 0,-3 0-6 16,7-1 3-16,-7 4-10 0,-3 7 12 16,8-14-7-16,-8 14-4 0,3-11 4 0,-3 11-6 15,3-7 10-15,-3 7 0 0,0 0-12 16,0 0-3-16,0 0 12 0,0 0-10 0,0 0 14 15,0 0-9-15,0 0 6 0,0 0 0 16,0 0-3-16,16 23 2 0,-16-23 2 16,11 5-4-16,-11-5 9 0,10 7-14 0,-10-7 7 15,9 8 1-15,-9-8-2 16,14 5-2-16,-14-5 5 0,0 0 7 0,10 8-8 16,-10-8 4-16,0 0 9 0,0 0-3 15,0 0-6-15,0 0-4 0,0 0 11 0,0 0 1 16,17-13-10-16,-17 13 4 0,3-15-8 15,-3 15 12-15,4-15 2 0,-4 5-1 0,3 0-3 16,-3 10-2-16,3-20 3 0,-3 11-4 16,0 9-11-16,3-8 19 0,-3 8-3 15,3-11-1-15,-3 11 0 0,0 0 0 0,0 0-3 16,0-13 5-16,0 13-5 0,0 0 1 16,0 0 2-16,0 0-6 0,0 0 3 15,0 0-3-15,0 0 1 0,21 31 5 16,-12-24-4-16,2 4-11 0,2-3 13 0,1 6 8 15,5-3 11-15,5 7-2 0,-7-2 3 16,9 4 13-16,-3 0 0 0,1 2 6 16,9 6 1-16,-6-2 5 0,-8-1-2 0,-2 0 3 15,1-1 0-15,-6-5 7 0,1 6 2 16,1 0-5-16,-7-4-3 0,-1 1 0 0,-3-4-3 16,-9 2-2-16,-4-1-4 0,-4 2-9 15,-2 1 1-15,-4-2 0 0,-7-1-1 0,5-1-6 16,1-2-4-16,-2-1-5 0,3-5 3 15,3-2-3-15,0-1-1 0,1 0-1 16,6-4 3-16,10-3-9 0,0 0-4 16,-27-9-5-16,27 9-10 0,-6-11 0 15,6 11 5-15,0-21-5 0,0 9-8 0,6-1-3 16,-6 4-13-16,4-1-9 0,2 0-13 16,-3-4-18-16,-3 14-22 0,7-14-30 0,-7 14-36 15,4-11-32-15,-4 7-31 0,0 4-24 16,0 0-46-16,0 0-63 0,0 0-155 15,0 0 12-15,0 0 50 0,0 0-183 16,-27 18-130-16</inkml:trace>
  <inkml:trace contextRef="#ctx0" brushRef="#br0" timeOffset="20348.41">969 4615 1880 0,'-19'0'51'0,"-2"0"8"15,21 0 0-15,-23-4 15 0,23 4-4 0,0 0 8 16,-13-1-9-16,13 1-10 0,0 0 2 16,0 0-10-16,50-40 7 15,0 6-3-15,24-17-7 0,11-2-8 0,26-19-4 16,12-2-5-16,0 3 1 0,4-2 0 16,-10 2-3-16,3 3-8 0,-23 15-4 0,-14 10-8 15,3-4-34-15,-9 8-32 0,-4 10-46 16,-22 7-48-16,-5 2-65 0,-16 12-113 15,-10 4-94-15,-10 5-127 0,-10-1-51 0</inkml:trace>
  <inkml:trace contextRef="#ctx0" brushRef="#br0" timeOffset="20617.66">1473 4920 1598 0,'-33'30'1'16,"9"-5"13"-16,4-3 9 0,4-4 4 15,-1-1 12-15,7-7 12 0,3 5 4 0,0-5 6 16,7 1 9-16,0-11 11 0,7 17 2 16,10-12 11-16,6-5-6 0,14-5 0 0,26-11-11 15,27-6 1-15,6-10-1 0,8-8-13 16,29-16-9-16,4 2-5 0,-7-1-8 16,-30 14 1-16,-13 4 3 0,0 6-11 0,-11 2-4 15,-13 8-6-15,-23 10-21 0,-7 1-18 16,-3 2-22-16,0 1-17 0,-6 4-14 15,-4-2-30-15,-4 5-26 0,-16 0-54 16,21 0-41-16,-21 0-115 0,17 8-307 16,-17-8-138-16</inkml:trace>
  <inkml:trace contextRef="#ctx0" brushRef="#br0" timeOffset="29699.86">12680 7042 1819 0,'0'0'-38'0,"0"0"14"16,-21 0 7-16,21 0 15 0,0 0 0 0,-20 0 4 15,20 0 5-15,0 0 13 0,-19 5 5 16,12-2 3-16,-3 0 1 0,0 4 3 16,-4 0 7-16,1 4 0 0,-4-3 0 15,1 9 4-15,-1-3 6 0,-6 5-1 0,3 2-1 16,-4 1-4-16,5-1-2 0,-1 4 3 15,-1-3-1-15,2 3-1 0,2 0 5 16,-4 3-3-16,8-3 5 0,-4 3-7 0,4-2 0 16,1 2-4-16,1 0 9 15,-2-2-4-15,3 3 1 0,3-2 2 0,-3-2-9 0,0 2 0 16,3-2 7-16,1 0-13 0,-1 0 5 16,4 0-4-16,-4 0-5 0,4-1 1 0,-1 1 1 15,1 0-5-15,3 0-2 0,-3 0-2 16,3 0 1-16,-4 0 1 0,4 0 4 15,4 0 12-15,-1 1 2 0,-3-1-9 16,3 0-2-16,-3 0 0 0,4 0 5 16,-1 0-6-16,4-1 0 0,-7-2-16 0,0-2 14 15,3 2 0-15,4 3-9 0,-4-6-1 16,4 5 5-16,0-2 1 0,-4-1-11 0,3-2 14 16,1 1-11-16,0 3-3 0,3-2 10 15,-4 3-10-15,4-5 10 0,1 5-6 16,-5 1-6-16,4-3 4 0,4-2 6 0,-1 5-7 15,-4-3-10-15,8 1 18 16,-4-3-12-16,-2-1 5 0,5 5 3 0,1-5-8 16,-1 1 4-16,-2-2-11 0,2 0 5 15,5-4 0-15,-8 4-2 0,4-6 11 0,0 2-7 16,-1 3 3-16,4-5 2 0,0 1-14 16,-3-5 17-16,6 6-3 0,-3-4-6 0,3 0 7 15,-2 2 11-15,1 1-2 0,5-5-1 16,-3 0-5-16,-1 1 4 0,1 0-6 15,-2-2 1-15,8 2-5 0,4-1 7 0,-11-1-2 16,4 0-4-16,0-2-1 0,-4 1-6 16,4 1 6-16,-1 0-4 0,4-2 1 15,-3 2-3-15,3 0-1 0,0 2-2 16,-3-1 9-16,3-4-6 0,-7 0 5 0,4 5-6 16,0-4 4-16,-1-1-4 0,-6-1-3 15,7 1 2-15,-4 2 0 0,0-3 6 0,4-3-8 16,-4 5 0-16,-2-2 4 0,1 1-4 15,2-1 5-15,3-3-5 0,-7 1 8 16,3 3-5-16,0-2 3 0,1-2-9 0,-4 0 8 16,3 3-8-16,0-3 4 0,-6 0 0 15,3 2 0-15,-20-2 2 0,33-2 4 0,-13 4-8 16,4-4 3-16,-11 2 0 0,10-3 5 16,-2-3-4-16,1 5-3 0,2-5 5 0,-7 5 4 15,2-7-4-15,5-2 4 0,-7 3-9 16,2-1 11-16,2-2 0 0,2-3-15 15,-3 2 18-15,-6 4-5 0,2-2 7 16,1-7 0-16,-1 7-12 0,-2-7 5 16,2 4-2-16,-2-2 2 0,-1-4-3 0,-2 3-2 15,-2-2 7-15,4-1-8 0,1-2-2 16,-8 0 4-16,4-3-4 0,1 4 1 0,-2-5-2 16,-2 2 3-16,4-3 0 0,-8 3 1 15,3-3-4-15,4 1 6 0,-7-1-5 0,5 6-2 16,-5-3 9-16,-3 5-1 0,3-7-8 15,-3 5 8-15,7-5-6 0,-4-1 3 16,-3 0 0-16,0 6-7 0,3-8 6 16,-3-3-1-16,0 2-2 0,0 0 2 15,0 2-7-15,0-7 10 0,0 5-1 0,0-3-6 16,-3 5 1-16,6 6 7 0,-6-9-1 16,3 4-1-16,0 4 3 0,-3-2 4 0,-1-2 0 15,1 0-3-15,0 3-1 0,3-3-2 16,-11 1 3-16,8-1-4 0,0 0 3 0,-4 4-6 15,4-1-3-15,-3-2 5 0,1 2 2 16,-1 3-8-16,-1-2 7 0,1-1 3 16,3-2-10-16,-8 6 11 0,5 0 2 0,-4-4-6 15,7-2 5-15,-11 5 0 0,4-5-5 16,4 5 2-16,-5 2-4 0,1-5 3 0,4-2-2 16,-4 2 1-16,0 0-1 0,0-2-1 15,0-1-4-15,-4 4 7 0,5-2-8 0,-2 6 2 16,-5-8 4-16,2 3 3 15,1 1 1-15,3-1-1 0,-10-3 7 0,7 7-2 16,-7-7 0-16,3 8-3 0,-3-4 0 16,0 2 0-16,1-5-4 0,-2 5 3 15,1 2-5-15,-4-5 2 0,2 4 0 0,1 2 1 16,-2 1 5-16,0 1 4 0,-4-1-3 16,4 1-4-16,-1 0-3 0,5 2 8 0,-8-1-5 15,4 2-1-15,-11-3 6 0,4 2-6 16,10 2 3-16,-10 0-3 0,3-1-5 0,-3-1 5 15,3 5-6-15,-2 0 2 0,-5-4-3 16,8 4-3-16,-1 0 2 0,1-2 8 16,-1 1-5-16,-6 4-2 0,6-6-5 15,0 5 4-15,-3 3 4 0,3-2-1 16,0 4-6-16,5 0 4 0,-8 4 1 0,3-4-4 16,0 2-1-16,-3 3-1 0,0 1 6 15,3-2-4-15,-3 4 8 0,3-1-8 0,1 0 0 16,0 4 4-16,-1-4 1 0,4 3-7 15,-1 2 3-15,0-2 2 0,2 3 3 0,-2-1-8 16,4 3 0-16,-3 1 3 0,3 2 2 16,-7-2-3-16,7 5 0 0,-6-1 0 15,6-1 5-15,-1 5 1 0,-2-2-5 16,3 0 0-16,0 6-3 0,4-9 7 0,-1 6-1 16,-4 0-5-16,8 0 4 0,1 0 3 15,-6 0-3-15,6 3-4 0,-2 0 3 16,1-9-7-16,2 9 5 0,-2 0 2 0,7 0-3 15,-8-3 4-15,7 0-4 0,1 0 5 16,3 0-4-16,-1 1 3 0,1-1 3 0,-1 3-1 16,1 0-4-16,3-2-3 0,0-1 5 15,0 7-3-15,3-7 8 0,1 7-7 0,-1-7 4 16,1 10-2-16,-1-2 3 0,3 2-6 16,4-3 3-16,1 1-2 0,-8-1 1 15,7 0-2-15,-1 4 7 0,2-4-4 16,5 8-2-16,-2-5 6 0,-1-5-3 15,1 0 4-15,-1 3-3 0,4-4 0 0,-1 9-4 16,11 2 5-16,-10-10 0 0,2-3-5 16,-2-2 3-16,3 0-3 0,0 0 7 0,7 11-6 15,0-10 0-15,-8-2 3 0,1 2 0 16,10 5 2-16,-3-5-2 0,-3-2-1 0,-2-2 4 16,2-1-11-16,3-2 6 0,0 4 5 15,-1-1-4-15,-2-4 4 0,2 1-5 0,-3-1 0 16,1 5 3-16,3-8-2 0,-1 3 0 15,-6-6 1-15,3 1 3 0,-9-5-1 16,9 9-3-16,0-9 4 0,1 6-7 16,0-4 6-16,1 0-4 0,-1-1-2 15,3-2 5-15,-4 7 0 0,1-4-4 0,-2-3 9 16,2-2-2-16,-4 1 0 0,3 1-5 16,4 0 5-16,-4-2-6 0,1 1 0 0,6-2 6 15,-11 0-2-15,5 2 4 0,-4-3-5 16,4-1-1-16,3 1-1 0,-8-3 5 0,8 3-4 15,-7-3 1-15,7 0-1 0,-11 0-2 16,11 0 0-16,-7-3 6 0,6 0-6 16,-6 1 2-16,4-1 0 0,0-3-2 15,-2 5-2-15,5-5 4 0,-7 5-3 0,7-5 7 16,-8 4-5-16,8-7 2 0,-3 2 2 16,-4 6-2-16,-1-7 1 0,5-2-2 15,-4 3 3-15,7-1-1 0,-4-2 0 0,-6 3 0 16,6-4-2-16,-3-3 1 0,0 3-3 15,4-2 1-15,-8 1 0 0,7-2-2 0,-2 3 0 16,-5-3 5-16,1 3-1 0,2-3-6 16,2 1 3-16,-4 1 3 0,-1-1-1 0,-2 1-1 15,-1-5-2-15,4 9-4 0,-4-9 8 16,-3 9-6-16,3-9 1 0,0 6 1 16,1-4 5-16,2-3-3 0,-2 5 2 15,-1 1-3-15,0-2 0 0,-2-3 3 16,-2 6 0-16,5-7-4 0,-4 1 4 0,0-3-3 15,4 3 2-15,-5-4 0 0,1-1-5 16,4-2 0-16,-11 3 3 0,10-8 3 0,-7 4 2 16,2 0-2-16,-2-4-6 0,-3 1 3 15,1-4-3-15,-1 0 3 0,-3-4 4 0,-7-1-5 16,7-1 6-16,-12-13-2 0,-6 1-5 16,1-8 7-16,-2-9-9 0,-8-8 4 0,-3 1 1 15,0-5 2-15,-3-4-5 0,-10 1 4 16,-1-1-4-16,-2-2-1 0,-5 13 1 15,-2 2 1-15,-7 9-5 0,-7 7-2 16,1 7 0-16,-15 4 3 0,12 8-5 16,-4 4-12-16,9 12-28 0,4 4-26 0,7 2-34 15,10 2-43-15,-1 4-46 0,14 0-49 16,0 0-58-16,0 2-79 0,14 2-171 0,-5-1 16 16,5 1 58-16,9 0-239 0,7 3-213 15</inkml:trace>
  <inkml:trace contextRef="#ctx0" brushRef="#br0" timeOffset="38349.49">14310 7454 2064 0,'-8'-10'-8'0,"5"2"35"16,-3 4 26-16,6 4 29 0,-7-10 11 0,7 10 1 16,-6-7 4-16,6 7-15 0,0 0-6 15,0 0-6-15,0 0-13 0,0 0 9 0,0 0-5 16,0 0 26-16,-21 21-7 0,21-7 12 16,-3 5-2-16,3 2-1 0,0 4-1 15,3 2-1-15,-6 3 5 0,6 8-11 0,4 9 0 16,-7-1 7-16,6 8-8 0,5-4 0 15,-5 3-8-15,1-10-8 0,-4-6-11 0,8-5 0 16,-8-3-4-16,7-4-4 16,-4 0-3-16,-3-7-3 0,5-2 3 0,-5-1 6 0,-3 0 25 15,3-5 22-15,1-3 16 16,-4-7-5-16,0 0-8 0,0 0-21 0,0 0-4 16,0 0 0-16,-10-39-10 0,7 14-13 15,-5 0 0-15,5-7-11 0,-7 3 2 16,4-3-10-16,-8-3 2 0,4 2-9 0,1 4-1 15,-2-5-4-15,-2 5 10 0,2-1-5 16,-2 5 3-16,7 1-1 0,-8 6-3 0,8 0 6 16,-1 3-7-16,4 5-1 0,0-4 0 15,-4 6-7-15,3-2-1 0,4 10-13 0,-10-11 4 16,10 11-1-16,0 0 3 16,0 0-11-16,0 0 4 0,-9 28 0 0,5-10 3 15,4 4-4-15,4 3-6 0,2 7 4 16,4 1 0-16,4 17 9 0,-5-4-1 15,12 3-8-15,-2-4 2 0,1-6 7 0,-2-1 3 16,-6-10-2-16,1-3 0 0,5 1-3 16,-6-5-8-16,-1-3 11 0,-1-7-1 0,-1 4 7 15,-1-6 6-15,-2 0 24 0,4-3 30 16,-10-6-5-16,0 0-3 0,0 0-5 0,14-18-5 16,-11-3-10-16,-3-4-2 0,0-4-15 15,-3-9 13-15,-5-13-20 0,2-2 9 16,-4 3-10-16,0 0 2 0,0 10-4 15,0 8 0-15,4-1-1 0,-8 3 6 0,4 0-5 0,4 8-12 16,-2 1 12-16,2 4-1 16,-4 2-5-16,7 0 3 0,0 2-14 0,-5 2-7 15,5 3 8-15,0-1-7 0,3 9-12 16,-3-8 18-16,3 8-6 0,0 0-11 0,0 0-3 16,9 31 6-16,2-12 0 0,2 5 19 15,4 16-13-15,-1-8-1 0,1 11 15 16,7 0-17-16,-8-1 4 0,1-2 5 0,-1-4-7 15,8 5 7-15,-7-11-4 0,-4-7 3 16,-7-3-3-16,4-5 13 0,-3-4-9 0,0 6 6 16,-1-9 19-16,1 1-4 15,-4-1 4-15,1-1 47 0,-4-7 18 0,0 0-9 16,0 0-13-16,0 0 4 0,0 0-11 16,0-25-8-16,-4 10-9 0,1-5 2 0,-7-9-8 15,-3 0-7-15,3-3-2 0,-3 0-6 16,-4-11 3-16,-3 0-4 0,3-4-2 0,1 6-1 15,-4 2-4-15,2 6-2 0,9 5 2 16,-4 3-8-16,-1 6 5 0,8-2-7 0,-1 3 3 16,-4 7-6-16,5-3-2 0,3 6-3 15,-4-3-3-15,4 4-15 0,3 1 10 16,0 6-4-16,0 0 0 0,0 0 4 0,0 0-1 16,3 25 2-16,7-4-1 0,4 4 0 15,-1 4 3-15,4 17 2 0,5-2 1 16,-1 5 3-16,-1 1 1 0,7 0 4 15,-1 0-7-15,-9 0 0 0,3-11 2 0,-4 4 4 16,-2-11-4-16,-1-9 2 0,0-3 2 16,-5-5-1-16,1 0 0 0,-6-2 15 0,4-5 0 15,-1 1 5-15,2 0 29 0,-8-9 28 16,6 7-10-16,-6-7-7 0,0 0-9 0,0 0 1 16,3-32-11-16,-6 6 0 0,0 1-10 15,-8-11 1-15,5-11-6 0,-7-3-5 0,-1 0-1 16,-2 1-4-16,2 7 5 0,1 5-7 15,3 5 2-15,-10-8-5 0,10 5-3 16,4 4 4-16,-8 2 0 0,1 0-10 16,-1 3 5-16,8 1 0 0,-7-3-1 0,5 6-3 15,2-2-2-15,0 7 3 0,-1 2 0 16,4 1-9-16,-1 2-2 0,-3 3-4 0,4 0-13 16,3 9-1-16,-3-6 3 0,3 6 2 15,0 0 3-15,9 25-4 0,-1-1 4 16,5 2 7-16,-4 6-6 0,15 17 6 0,-4 1-3 15,0 1 6-15,3 18-2 0,-2-14 0 16,5 13 4-16,-6-14 0 0,-3-1 2 0,-1 2 0 16,1-9 8-16,7 0-2 15,-15-9-3-15,-2-6-1 0,4-9-4 0,-5-1 11 16,0-4 2-16,1-1 2 0,-4-5 2 16,8 2 9-16,-11-6 19 0,0-7 0 0,0 0-5 15,0 0-8-15,0 0 0 0,0 0 2 16,-11-56-21-16,1 23 2 0,1-17-5 0,-5-3 2 15,1-1-7-15,-1 3 0 0,-2 1 0 16,-1 5 0-16,4-1 0 0,-1 5 0 0,1 3 0 16,0 8 0-16,3 2 0 0,0-1 0 15,0 1 0-15,0-3 0 0,0 4 0 0,0 2 0 16,3 0 0-16,0 2 0 16,4 7 0-16,0-1 0 0,-4 3 0 0,4 2-6 15,0 2-18-15,3 2-12 0,0 8 2 16,0 0 8-16,0 0-3 0,0 0 3 0,13 36 2 15,-7-10 6-15,11 17 1 0,6 4 2 16,-9 2-4-16,6 2 6 0,-4-1 4 16,5 9 6-16,-5-5-4 0,4-4 5 0,-10 0-2 15,7-6-6-15,-7-2 4 0,-1-13 5 16,-1-4-4-16,-2-4 8 0,-3-3-4 0,4-3 4 16,-7 2 5-16,6-5 4 0,-1-2 11 15,1 0-4-15,-6-10 7 0,0 7-1 0,0-7-9 16,0 0 5-16,0 0-4 0,-20-25-2 15,7 3-2-15,-1 2-3 0,-2-2-4 16,-5-3 2-16,12 1-2 0,-12 5 4 16,12-1-5-16,-5 1-4 0,1 2 3 0,-1 5-2 15,4-1 1-15,1 1-5 0,-2 5 6 16,8-3-5-16,-7 2-2 0,4 1-12 0,-1 1 0 16,7 6-14-16,-7-4 0 0,7 4 6 15,0 0-2-15,0 0-4 0,0 0 4 0,7 42 8 16,3-22 0-16,-4 4 2 0,4 7-1 15,4-2 10-15,2 3-7 0,4 7 6 0,-2-6-1 16,-2-5 5-16,1-3-3 0,-8-7 2 16,4 3 0-16,-2-3 0 0,2-6 4 15,-7 2 0-15,2-3-6 0,1 2 6 16,-5-6 3-16,2 1 5 0,-6-8 2 0,11 11-2 16,-11-11 7-16,3 9-2 0,-3-9-1 15,0 0-2-15,0 0 2 0,0 0-7 16,0 0-2-16,0 0 1 0,0 0 0 0,-3-38 2 15,-5 23-6-15,2 1 4 0,-7-4-1 16,-4-7-5-16,1 0 4 0,-1 0-1 0,4 0-4 16,-8 1 6-16,9 5-6 0,-2 5 1 15,4-3 0-15,-4 6 3 0,8-3-8 0,-4 6-1 16,0-3-2-16,3 5-3 16,0-1 1-16,7 7 0 0,-6-9-3 0,6 9 4 15,0 0 0-15,0 0 2 0,0 0-4 16,0 0 0-16,-10 25 0 0,13-9 2 0,4 8-5 15,6 2 11-15,-6 5-3 0,6-2 2 16,4 17 1-16,-4-10 0 0,4-10-1 0,-4 5 5 16,3-1-4-16,1-5 3 0,-4-5 2 15,-2-2-3-15,-1-4 5 0,-4-2 5 0,5 1-1 16,-8-2 13-16,3-4-4 0,1-2 1 16,-7-5-3-16,14 0 3 0,-14 0 0 0,0 0-5 15,3-29-4-15,-3 13 5 0,-11-9-7 16,8-3-1-16,-10-17-1 0,-1-5 1 15,-2 3-3-15,-1-3-2 0,1 3 4 16,-1 4-1-16,4 8-2 0,-1 5 3 0,-2 5 1 16,2 1-3-16,1 6-3 0,3-3 2 15,3 6 1-15,-3-6-2 0,4 7 1 16,-7 2 0-16,6-4-5 0,-3 7 6 0,3-1-2 16,1 0-3-16,2 2-5 0,1 1-2 15,-4 1-7-15,7 6-2 0,0 0 2 0,0 0-4 16,0 0 9-16,0 0-4 0,-10 31 5 15,14-13-5-15,-1 4 10 0,0 10-2 0,7 3 3 16,0 9-1-16,0 5 2 0,4-5-2 16,2 2 10-16,-3-11-11 0,1-3 11 15,-4-4-6-15,0-1 3 0,0-4-1 16,-4-1 0-16,4-10 3 0,-2 6 0 0,-2-5 7 16,-3-3 2-16,0-1 8 0,4-2 4 15,-4-1-1-15,-3-6-3 0,0 0-3 0,0 0-2 16,0 0 6-16,0 0-13 0,-6-45 3 15,-1 20-5-15,1-7 3 0,-8-18-1 0,-6 0 2 16,3 0-4-16,-3-4 1 0,1 3-4 16,-2 1 2-16,2 0 1 0,2 5-6 0,-4 0 7 15,2 4-6-15,5 8 0 0,-2 4 3 16,2 0-4-16,1 1 2 0,-1 3-3 16,8 0 1-16,-7-3 3 0,2 6-5 15,-2 0 3-15,7 4-6 0,3 2 3 0,-8 4 1 16,5-1-5-16,-1 4-5 0,4 2-3 15,0 1-4-15,3 6 4 0,0 0-4 16,0 0 5-16,0 0-2 0,0 0 1 0,3 35-1 16,0-13 3-16,7 9 1 0,7 12 0 15,-4 4 8-15,4 0-7 0,-1 0 5 0,5 3 2 16,-4 0 4-16,2-1-6 0,-5-6 2 16,-1-4-1-16,4-7 5 0,-11-7 1 0,4-2-1 15,-3-3 4-15,0-9 6 0,-4 4 0 16,4-1 5-16,-4-4 7 0,0-3 18 0,-3-7-5 15,0 0 2-15,0 0-4 16,0 0-3-16,0 0-4 0,-6-47-1 0,-4 19-3 16,-1-4-6-16,5 0-3 0,-4-1 3 15,-7-12-3-15,4 8-2 0,-1-6-4 0,1 5 0 16,4 6 3-16,-2-3-7 0,1 2 3 16,4-3-1-16,-5 4 2 0,1 0-5 0,4 0-1 15,3-1 2-15,-5 8-1 0,5 0-2 16,0 8-4-16,0-1-1 0,-1 0 1 15,1 6 2-15,0-1-11 0,3 3-4 0,-3 1-12 16,3 2-7-16,-8 1 2 0,8 6 0 16,0 0-1-16,0 0 3 0,0 0 5 15,0 0 6-15,0 0 4 0,14 25 1 16,-7-11-3-16,-4 4-3 0,0 7 4 0,5 0 12 16,-2 0-7-16,-3 7 1 0,7 1 1 15,-7 2 4-15,5 1-3 0,-5-8 4 0,3 4-5 16,-2-7 4-16,2 0 7 0,-3-6 0 15,0 2-2-15,-3-8 6 0,8 2 7 0,-8-1 0 16,3-6 4-16,-3 2 8 0,0-10-4 16,0 7 1-16,0-7-3 0,0 0-3 0,0 0 2 15,-6-32-3-15,1 14 2 0,-1-4-3 16,3-3-3-16,-7-3-2 0,7-4-2 16,-5 7-3-16,5-6 6 0,0-2-5 15,-4 7 2-15,4-5-4 0,0 6 1 0,0-1-2 16,-5 2 5-16,5-1-6 0,0 6 0 15,3 1-3-15,0 1 5 0,-3 3-2 0,-1 3 2 16,4-3-6-16,-3 6-4 0,3-3-6 16,-3 4-4-16,3 7-13 0,-3-6 10 0,3 6-3 15,0 0 1-15,0 0 5 0,-8 28 7 16,5-10-6-16,3 1 2 0,-3 6 11 16,0 10-4-16,-4-3 1 0,4 7 0 0,0-4 0 15,0-1 0-15,-5 4 10 0,8-2-5 16,-3-1 2-16,0-3-1 0,-1-7-4 0,1-5 4 15,3 0 8-15,-3-2 1 16,3-4-1-16,0-3 11 0,-3-4-4 0,3 0 2 16,0-7-2-16,0 0-4 0,0 0 5 15,0 0-5-15,-21-21-1 0,18 4-2 0,-3-2-2 16,-1-3-4-16,3-3 5 0,1-3-8 16,0 0 3-16,-1 0 3 0,1 3-4 0,0-2-1 15,3 4 7-15,0 4-2 0,-3 1-8 16,-1 1 4-16,4 5-9 0,0-1-3 0,0 1 0 15,0 3-4-15,0 1-1 0,0 8 4 16,0 0 4-16,0 0 4 0,0 0-8 0,0 0 8 16,23 14-7-16,-16-4 8 0,0-3 2 15,-1 4-4-15,1 1 2 0,0-2 4 16,0 1-23-16,-4 0-38 0,7-1-29 16,-7 0-33-16,3 1-26 0,2-3-26 0,-5 3-40 15,0-1-44-15,-3-2-61 0,3-1-50 16,-3-7-50-16,0 10-60 0,0-10-182 0,0 0 22 15,0 0 73-15,0 0-440 0,0 0-482 16</inkml:trace>
  <inkml:trace contextRef="#ctx0" brushRef="#br0" timeOffset="39966.18">14116 7075 2754 0,'-3'-15'-176'0,"-1"8"25"0,1 1 28 16,3 6 28-16,-10-15 18 0,3 5 31 15,4-1 11-15,-7 4 19 0,-3-5 18 0,-4-1 15 16,1 3 4-16,-8-2 11 0,4 2 16 15,-7-2 5-15,0 5 12 0,-3-10 4 16,-3 9 6-16,0-3 5 0,3 1 4 0,-7 3-9 16,7-1 8-16,-6 2-6 0,6 2-1 15,-3 0-2-15,-1 1 24 0,-2 0-6 0,6 3-8 16,-8-3 4-16,2 1-8 16,-1 2-7-16,1 0-3 0,6 2-16 0,-3-2 9 15,-4 0-7-15,4 3-2 0,3-3-7 16,-8 6 7-16,5-5 3 0,3 2-12 15,0 1 9-15,-3 0-2 0,0 0 5 0,6-1-4 16,-6 4-3-16,-1-1 1 0,4-1-3 16,4 2-3-16,-5-1-6 0,1-2-2 0,8 4-1 15,-8 2-1-15,3-3-4 0,0 1-5 16,7 2 0-16,-7 1-3 0,8 0-2 0,-8 2 1 16,3-1-4-16,8 1 5 0,-4-1-6 15,3 1 0-15,-3 2 3 0,0-4 1 16,4 6-2-16,-1-3-7 0,-7 5 4 0,8-1-1 15,-4 6 3-15,-1-2-6 16,5 3 1-16,-1-6-3 0,4 4-7 0,-1 2 2 16,-2 0-3-16,7-2 7 0,-2-2-6 15,1 3 1-15,4-2 2 0,-5 0-4 0,5-1-1 16,-1 4 1-16,1-6 1 0,-1 4-2 16,3 0 1-16,1-3 1 0,0 2 3 0,-1-1-7 15,1-5 4-15,0 5 5 0,3 0-3 16,0 4 0-16,0-4 1 0,-3 4 2 0,3 3-3 15,0-3 1-15,3-3 6 0,-3 6-1 16,0-2-6-16,3 3 6 0,0 0-6 16,-3 2 2-16,4 1 9 0,-1 4-2 15,0-4 1-15,5 0-5 0,-2 4 5 16,-3-4 3-16,7 3-2 0,-4-1-1 0,2-2 0 16,1 2-1-16,1-1-3 0,1 0-1 15,-2 16 5-15,1-14-7 0,4-2 1 0,-4-1 0 16,-1-2 2-16,5 0-1 0,-1 3-1 15,11 6 1-15,-11-6 0 0,4-5-1 0,0 1-1 16,5 6-2-16,-1-7 3 0,-1-1-3 16,0-4 3-16,0 2 1 0,13 8-6 15,-9-8 8-15,-1-6-2 0,0 4-8 16,-3-8 2-16,-4 3 3 0,8-1-5 0,-4-5 4 16,4 1 2-16,-5 2-5 0,5-5-1 15,-1 5-1-15,1-5 6 0,-1 2-1 16,-3-2-5-16,3 1 4 0,0-3 3 0,4 3-7 15,-4 2 1-15,4-3-2 0,3-1 3 16,-3 4 1-16,6-2 4 0,-6-3-6 0,3 3 3 16,0-4 4-16,-3 0 0 0,3 2-5 15,-4-4-1-15,4-1 2 0,-3 2-2 0,3 1-2 16,0-4 6-16,-7 2-7 0,7-2 2 16,-6 1 1-16,9-1-6 0,-6-2 9 15,-5 3 2-15,5-2 0 0,-3-2-6 0,-1 0-3 16,4-2 3-16,0-2 1 15,2 0-3-15,1 0 0 0,4-4 4 0,-5 3 2 16,1-3-1-16,5 1-3 0,-10-1-1 16,2 1-1-16,0-6-1 0,3 6 3 0,-6-4-4 15,-1 2 2-15,0-4 1 0,-3-2-2 16,0 1-3-16,10-4-7 0,-7-6-2 0,-3 5 4 16,4-3-11-16,-5 2 2 0,-2-2-2 15,4-2-2-15,-5 6-2 0,-2 2 5 16,-1-1 0-16,-4 0 4 0,2 9-4 0,2-9 4 15,-2 6-5-15,-5-3 1 0,4 0-5 16,-4 3-2-16,5 4 7 0,-5-2-3 16,4-1 1-16,-7 3 5 0,8-1-5 15,-5-1 2-15,1 2 6 0,-4 3-1 0,0-1-2 16,-3 5 2-16,11-10-2 0,-11 10-2 16,6-7 5-16,-6 7 2 0,4-6-3 0,-4 6-5 15,0 0 9-15,0 0-4 0,9-2 6 16,-9 2-5-16,0 0 7 0,0 0 0 0,0 0 3 15,7 15 2-15,-7-15 1 0,-7 18-6 16,1-11 2-16,3 5 0 0,-7 8 0 16,-4-2 8-16,-2 7-5 0,2-7 3 0,-6 4-3 15,-3-2-7-15,6-5-12 0,-7 0-13 16,2-5-13-16,-5 0-31 0,-3-2-33 16,0-7-30-16,-3-1-25 0,-8-1-34 15,-18-10-28-15,-5-6-31 0,0-4-45 0,4 2-49 16,5-5-91-16,1 8-30 0,0-1-232 15,11 9-198-15</inkml:trace>
  <inkml:trace contextRef="#ctx0" brushRef="#br0" timeOffset="52317.21">14343 7404 2282 0,'-3'-14'193'0,"-5"2"9"15,5 1-47-15,3 11-33 16,-3-14-32-16,3 14-12 0,0-9-30 0,0 9-1 16,0 0-19-16,0 0 9 0,0 0 4 15,0 0 11-15,0 0 3 0,6 35 18 0,-6-14-1 16,8 1 5-16,-2 6 3 0,4 1 6 16,-10 7 2-16,6 2-10 0,2 12 14 15,-5 0-2-15,10-3-8 0,-10-7-3 0,8-5-3 16,-8 0-5-16,10-2-7 15,-10-8-8-15,8 0 0 0,-8-3-13 0,4-1 3 16,-4-5 0-16,0 0-3 0,0-2 13 0,-3-3 13 16,7-3 14-16,-7-8 16 0,4 14-10 15,-4-14-1-15,0 0-16 0,0 0-4 16,0 0-9-16,0 0-4 0,-4-46-6 0,-3 27-7 16,4-3-2-16,-3-12-6 0,-1 1-3 15,0 0-4-15,-3-17-1 0,-3 4-7 0,-1-4 0 16,5 3-7-16,-1 9 1 0,-1 6 6 15,5-1-5-15,-1 8-3 0,1 0 3 16,-2 3-5-16,2 4 7 0,3 1-5 0,-4 2-2 16,4 5-2-16,0-4-2 0,3 6-3 15,-8-1-8-15,8 9-2 0,-3-8 2 16,3 8 0-16,0 0 11 0,0 0-12 16,3 31 5-16,-3-13-6 0,8 7 9 0,-5 0 0 15,0 7 0-15,4 4 5 0,-4 1 3 16,11 9-6-16,-8-4 4 0,4-9-3 0,-10 6 4 15,10-7-4-15,-3 1 3 0,6 2 1 16,-10-10-2-16,8-6 2 0,-11-2 0 0,3 4 0 16,4-9 2-16,-4 4 10 0,0-4 38 15,-3-4 16-15,0-8 34 0,3 13 10 16,-3-13-3-16,0 0-8 0,0 0-14 0,0 0-6 16,0 0-10-16,-3-36-10 0,3 15-4 15,-10-5-5-15,4-9-4 0,-8-12-9 0,-2-6-4 16,2 3-3-16,-2 0-6 15,-1 0-1-15,1 4-3 0,5 17-1 0,-2-2-4 16,-1 12-6-16,4-2 2 0,4 7 1 16,0-1-13-16,-2 5-1 0,5-1-1 0,-4 1-5 15,1 6 2-15,6 4-8 0,-11 0 6 16,11 0-4-16,-16 10 1 0,10 5-4 0,-5-1 1 16,8 7-1-16,-4 4 4 0,1 7-3 15,6 3 2-15,-3 1 3 0,6 16-10 0,0 0 7 16,7 2 0-16,4 0 5 0,-5-4-4 15,12 0 5-15,-5-4 1 0,1 0-4 0,-1-6 1 16,4-1-2-16,1-7 9 16,-5-7-3-16,1 0-3 0,-7-11-1 0,-1 5-6 15,5-2 9-15,-4-5-2 0,0 1 2 16,-3-6-3-16,-4 3-1 0,4-2 1 16,-1-1 5-16,5 0 11 0,-11-4-5 0,0-3-1 15,10 9-2-15,-10-9-5 0,3 7-2 16,-3-7 7-16,6 9-5 0,-6-9-4 0,7 8 0 15,-7-8 1-15,4 4 0 0,-4-4-3 16,0 0-1-16,6 4-2 0,-6-4 0 0,0 0 3 16,13 6-2-16,-3-3 0 0,-10-3 2 15,14 5-2-15,-1-2 5 0,1-2-3 0,-1 5 4 16,4-5 1-16,-1 5-5 0,1-3 2 16,-4-1-1-16,4 4 2 0,-4-5 3 15,4 5-3-15,-17-6 1 0,30 1-3 16,-17 5 2-16,-13-6 3 0,30 3-1 0,-19-3 3 15,-11 0-4-15,19 2 4 0,-19-2-8 16,17 0 1-16,-17 0 6 0,0 0 1 0,16 6-2 16,-16-6 0-16,0 0-1 0,14 1 1 15,-14-1 0-15,0 0-1 0,0 0 4 0,0 0-7 16,16 6 7-16,-16-6 4 0,0 0 3 16,0 0-2-16,0 0-1 0,0 0-2 15,0 0 0-15,0 0-3 0,0 0 3 0,0 0-10 16,-36 5 8-16,36-5-3 0,-27-4-3 15,11 4 6-15,2-1-4 0,-10-2 1 16,5-1 6-16,-8-4-8 0,0-1-1 16,4 1 6-16,-7-9-6 0,7 9 0 0,-7-10-6 15,0 0 7-15,7-2-2 0,-1 1-6 16,4-5 4-16,-3 5-1 0,6-5 3 0,-7 5 1 16,8-6-9-16,-1-6 6 0,4 5-6 15,-1-6-2-15,5-4-3 0,-1 4 1 0,4-3-1 16,-5 0 3-16,8-1-6 0,-4 2 8 15,4-1-5-15,3-4 2 0,0 13 2 0,-3-9 4 16,3 4-5-16,0 2 0 16,3-1 2-16,-3 2 5 0,0 0-7 0,0 2 1 0,3-2-3 15,0 3 9-15,4 0-5 16,-7 3-1-16,3 1 1 0,0 4 5 0,2 2-5 16,-2 0 1-16,0 2 1 0,-3 1 5 15,3 2-2-15,0 0 1 0,1-1-2 16,-4 4 5-16,0 7-7 0,0-12 4 0,0 12 0 15,0-10 3-15,0 10 2 0,3-10-10 16,-3 10 13-16,-7-8-3 0,7 8-11 0,0 0 5 16,0 0-2-16,0 0-1 0,-3-7 2 15,3 7-4-15,0 0 2 0,0 0-6 0,0 0-1 16,-17 22-1-16,11-8 9 0,-1 4-8 16,4 6-1-16,0-2 8 0,-8 10-5 15,8 3 6-15,3 2 2 0,0 3-3 0,0 16-5 16,6 4 11-16,5-5-2 0,8 16-11 15,-2-13 18-15,7 9-12 0,9-3 11 16,-6-14-3-16,-4-7-1 0,0-4-4 0,4-3 5 16,3-4-9-16,-3-6 11 0,-4-5 2 15,-3-7-6-15,-3 1 2 0,-4-5-3 0,4 5 6 16,2-6 3-16,-5 0 1 0,-1-2-9 16,1-1 0-16,-1-1 9 0,1 1-4 15,-14-6-1-15,19 8-4 0,-11-2 4 0,-8-6-7 16,16 5 10-16,-16-5-1 0,6 6 8 15,-6-6-9-15,11 7 7 0,-11-7 3 16,0 0 6-16,0 0-2 0,6 7-1 16,-6-7 1-16,0 0-12 0,0 0 12 0,0 0-10 15,0 0 4-15,-23 0-7 0,23 0 5 16,0 0-1-16,-30-7 2 0,20 4-5 0,-7-4 4 16,1-1-6-16,-5-6-6 0,-5-4 8 15,-1 0-2-15,4-4-3 0,-11-12 6 0,1 2-7 16,3-2-1-16,0-7-4 0,4 4 5 15,2-2 5-15,4-2-8 0,1 0 2 0,-5 2-5 16,13 3-1-16,-2 7 12 0,7-3-6 16,-8 1-8-16,4-3-1 0,7-1 3 15,-3 0 5-15,-2-1-2 0,5 1-1 16,3 1 3-16,0-1 0 0,0 4-4 0,-3 2 0 16,6 0 8-16,-3 4 4 0,0 4-8 15,0 3-4-15,0 0 5 0,-3 4-4 0,6 2 1 16,-3-1 3-16,0 2-12 0,0 1 1 15,0 2 4-15,0 8-9 0,0-11-10 16,0 11 8-16,0-8 0 0,0 8 8 0,0 0-2 16,0 0 5-16,0 0-3 0,3 37-3 15,-3-19 13-15,8 7-9 0,-5 7 11 0,-3 4-6 16,3 16-4-16,4 0 3 16,2-2 2-16,2 9 5 0,2-1 1 0,1-1-6 0,2-3-3 15,1-1 5-15,2-3 3 16,2 0-2-16,-1 0 6 0,0-10-1 0,0-4 1 15,0-2-4-15,-10-12 0 0,3-3 0 16,-3-1 2-16,0-2 6 0,3-1-11 0,-6-5 13 16,3-1 14-16,-3 2 1 0,-7-11 3 15,10 2-5-15,-10-2 0 0,0 0 0 0,16-25-5 16,-12 8 4-16,-1-12-1 0,-3-2-5 16,0-6 1-16,-3-16 1 0,-7-5-10 0,4 4 8 15,-5 1-8-15,1 3 0 16,-3 3 3-16,-1 12-3 0,8 3 1 0,-4 6-4 15,3 2 5-15,-3 6-1 0,7 0-1 16,-4 0-3-16,1 8 5 0,2-2-4 0,4 2-9 16,-7 2-8-16,4 1 1 0,3 7-1 15,0 0-3-15,0 0-2 0,0 0 6 16,-6 40-4-16,6-15 6 0,6 11 6 0,1 18-4 16,0 6 4-16,6-3 2 0,0 1 3 15,4-5-5-15,-1 1-1 0,-2-1 5 0,6-10 0 16,-4-1-2-16,-3-9 0 0,-2-8 4 15,2-7-2-15,-10 1 3 0,5-5 7 0,-5-1-1 16,0-2-4-16,-3-3 8 16,3 3-1-16,-3-11-17 0,0 13-56 0,0-13-51 15,0 0-53-15,-9 1-57 0,9-1-60 16,0 0-75-16,0 0-66 0,-27-14-72 0,16 7-121 16,8-4-64-16,-7 2 68 0,7 0-524 15,3 2-601-15</inkml:trace>
  <inkml:trace contextRef="#ctx0" brushRef="#br0" timeOffset="61067.25">14356 7342 3114 0,'0'0'-188'0,"-13"-6"41"0,13 6 16 15,-14-1 31-15,14 1 18 0,-13-6 18 16,7 5 11-16,6 1 12 0,-17-3 14 16,17 3 11-16,-13-6 12 0,13 6 5 0,-14-2 15 15,14 2 4-15,-13-2 6 0,13 2 6 16,-14-4-2-16,14 4 2 0,0 0 1 0,-16 4 6 15,16-4-3-15,-17 2-1 0,4 0-6 16,3 4 5-16,0 1 3 0,-3 1-5 0,-1 2 6 16,4 0-7-16,-3 5 2 0,-1 0 4 15,1 2 3-15,3 1-2 0,-3 1 5 16,0 4-6-16,2 0 1 0,5-2-1 0,-1 4 5 16,4 0-3-16,3 0-3 15,0 0-3-15,0 4 8 0,7-1 4 0,-4-2-5 16,3 8-2-16,5-5-3 0,-5 4 7 15,4-4 3-15,3 5-9 0,4 7 7 0,0-10 5 16,-4-1-13-16,0-3 2 0,4 1 1 16,0-3-9-16,-4 0 7 0,3-3-13 15,1-3 2-15,1-2-5 0,-6-3 5 0,1-2-3 16,1 1 5-16,-4-2-4 0,4-4 3 16,-4 0-5-16,2-3 4 0,2 3-1 0,-14-7 6 15,0 0-10-15,40-8-4 0,-26-1 4 16,2-6 0-16,1-2-2 0,6-2-2 0,-3-5-6 15,0 5 1-15,-3-12 0 16,-4 6 3-16,0-1-2 0,-6 2 4 0,0 0 0 16,0-3 3-16,-4 2-7 0,-3-3 6 15,0 0-8-15,-3 3-2 0,-4-1 9 16,3-2-3-16,-6-2-3 0,7 5-3 0,-7-3-2 16,3 3 2-16,-3 3-2 0,4 2-2 15,-8-1-2-15,4 2 13 0,1 1-3 0,-1 1 1 16,-1 2-8-16,2 1 8 0,-1 3 1 15,-1-3-4-15,2 6 4 0,-1-1 0 0,-1 1-1 16,2 1 0-16,-1 3-10 0,10 4 3 16,-17-10 1-16,17 10 1 0,-21 2-5 15,21-2 2-15,-22 8-7 0,14-1 3 16,-5 3 3-16,1 5-4 0,-2 3-4 0,4 4 5 16,-4-2-4-16,4 10 1 0,1 2 7 15,-5 0-8-15,11 1 3 0,-1 5-3 16,1-1 10-16,6 19-8 0,4-6 5 0,4 0-3 15,-2-3 5-15,12 0-7 0,-2 3 5 16,-2-8-1-16,7 4-3 0,-2-9 4 0,-1 4-6 16,-1-8 8-16,2 0-4 0,2-2 1 15,-7-12 5-15,-4 2-3 0,4-3-5 0,-1-1 2 16,-2-6 4-16,6 1-7 0,-7 1 8 16,0-5-2-16,1 1 3 0,-4-1-3 15,6-1-1-15,-2-7 8 0,-14 0 2 16,0 0-8-16,36-13 6 0,-26 2-1 15,7-3-3-15,-4-5 3 0,4-6-7 0,-7 0 2 16,4-8-2-16,2-9 0 0,-13 6 3 16,8 4-4-16,-8 0 9 0,-3 0 4 0,-3-3-2 15,0 2 1-15,-2-3-3 0,-1-3-5 16,-4-7 5-16,-4 2 1 0,-2 1-5 0,2 8-5 16,-5-10 2-16,-1 1 0 0,-1 2 0 15,2 1 0-15,-8-2-3 0,7 5 2 16,0 6 1-16,3 7 3 0,-3 2-6 15,4 0 5-15,-1 4-2 0,1-2 0 16,-5 3-4-16,5 7 6 0,-1-4-4 0,4 5-1 16,-4 0 5-16,4-1-1 0,-1 4-6 15,8 0-1-15,-7 2 3 0,-1 2-3 0,4 0-9 16,-4 2 6-16,14 1 3 0,-22 7-1 16,8-2 4-16,-2 5 0 0,-5 1-4 0,9 6-4 15,-6-1-5-15,2 9 3 0,2 0 8 16,1 6-4-16,0-6 5 0,3 7 1 0,0 3-6 15,6 1 5-15,1-3-4 0,3 6 0 16,7 14-3-16,-4 1 6 0,10-6-3 16,1 4 5-16,-1-2 1 0,4-2-4 0,3-3 5 15,0-1-1-15,-1-2-3 16,5 2 4-16,-1-6 1 0,-2-6-3 0,-5-6 1 16,4-1-6-16,-4 0 8 0,5 0 0 15,-1-1-4-15,-4-6 0 0,1-1 4 0,3-2 4 16,-3 3-8-16,3-6 5 0,-4 1 1 15,1-6-1-15,-4 0-1 0,4 1-2 0,-4-5 6 16,5-2-2-16,-18-1-2 0,36-7-4 16,-23 2 11-16,10-2-7 0,1-11 1 15,-5-2-2-15,2-5 8 0,-4-2-8 0,-1-15 3 16,1-7 0-16,-14 6-1 0,7-8 0 16,-10 8-1-16,0 4 5 0,-3-11-6 15,-10 0 9-15,2 4 0 0,5 10-2 16,-7 10 7-16,2 2-4 0,5 6 2 0,-4 0-3 15,-4 0 1-15,8 4-9 0,-4 3 1 16,-1 4 1-16,5 1-3 0,6 6-5 0,-19-1 6 16,19 1-4-16,0 0 0 0,-30 14-16 15,19-6-19-15,1 5-31 0,4-1-15 0,-1 5-30 16,0 1-42-16,0 4-41 0,4 3-35 16,0-3-47-16,-4 3-69 0,4 0-154 15,3 0-47-15,0-1 68 0,0-6-283 0,0 3-249 16</inkml:trace>
  <inkml:trace contextRef="#ctx0" brushRef="#br0" timeOffset="64734.86">10539 7360 2292 0,'0'0'80'0,"-3"-10"13"0,3 10-1 0,0 0-4 16,0 0 4-16,0 0-15 0,0 0-3 15,0 0 10-15,0 0-10 0,0 0 2 16,0 0 12-16,44 17-3 0,-25-5-7 16,8 1-11-16,0 2 8 0,0 3-11 0,16 7-2 15,4-3-1-15,-8 0-8 0,4 1-9 16,5 2-7-16,-15-6-7 0,10 5 9 0,-10-6-14 16,1-3-11-16,-8-1-36 0,4-2-39 15,-6 1-37-15,-7-5-35 0,-8-4-29 0,1 2-74 16,1-6-86-16,-11 0-166 0,0 0 35 15,3-15-217-15,-3 15-165 0</inkml:trace>
  <inkml:trace contextRef="#ctx0" brushRef="#br0" timeOffset="65017.75">10893 7186 2084 0,'-14'-8'165'0,"8"-1"20"0,3 5-18 0,3 4 18 15,0 0-26-15,-13-12-9 0,13 12-15 16,0 0-21-16,0 0-7 0,0 0-13 15,-27 29 7-15,19-4-5 0,-8 18 7 0,-4 1-6 16,4 12-5-16,-8-6-7 16,4 7 0-16,-7 11 2 0,4-15-6 0,6 4-9 0,-3-6-2 15,4 3-6-15,2-4-1 0,4-4-13 16,4-7-2-16,-1-11-5 0,-3-6 0 0,14-3-3 16,-11-2-3-16,3-2 1 15,1-1-9-15,0-4-2 0,3 0-3 0,0-10-25 16,-7 9-38-16,7-9-45 0,0 0-43 15,-10 0-42-15,10 0-53 0,0 0-44 16,-4-18-44-16,4 18-43 0,4-16-121 0,-4 6-41 16,0 0 63-16,4 2-231 0,-4 8-178 15</inkml:trace>
  <inkml:trace contextRef="#ctx0" brushRef="#br0" timeOffset="77970">14340 7607 2009 0,'-3'-15'38'0,"-2"5"27"0,5 0 18 0,0 10 8 0,-3-12-5 16,3 12-10-16,0 0-5 0,-3-10-12 15,3 10-2-15,0 0-2 0,0 0-8 16,0 0-5-16,0 40 5 0,0-15-5 16,6 3 7-16,2 4 4 0,-2 0-3 0,4 18-7 15,0-13 6-15,0 9 12 0,0-8-5 16,-4-6 11-16,2 1-15 0,2-7 8 16,-4-2-6-16,-3 1-6 0,4-11-1 0,0 4-6 15,-4-7 5-15,4 3 16 0,-7-4 3 16,0-2 26-16,0-8 15 0,6 8-8 0,-6-8-8 15,0 0-11-15,0 0-9 0,0 0-6 16,-3-44-2-16,0 13-11 0,-4-2-4 16,-3-10-2-16,-3-7-6 0,0 0-6 0,-4 0 1 15,4 0-7-15,-7 7 9 16,2 5 13-16,9 12 10 0,-4 2 3 0,2 5-6 16,5 4-8-16,-1 5-5 0,1 0-3 15,-5 6-7-15,11 4-5 0,0 0-8 0,-19 25 4 16,8-1-5-16,1 2 0 0,4 13-1 15,3 11-7-15,6 3 3 0,-3 1 0 0,3-1-2 16,4-2-1-16,-1-11-4 0,8 3 4 16,-1-5 0-16,-7-9 0 0,5 3 0 0,-1-14-1 15,-1 3-2-15,-1-6 3 0,5-2-1 16,-10-1-12-16,11-2-15 0,-11 1-17 16,7-4-33-16,-1-6-40 0,-9-1-64 15,18 6-62-15,-18-6-56 0,20-7-64 16,-10 1-76-16,-1-2-148 0,2 4 43 0,2-2-350 15,0-1-368-15</inkml:trace>
  <inkml:trace contextRef="#ctx0" brushRef="#br0" timeOffset="79651.5">10386 7428 2551 0,'-10'-17'-13'0,"4"9"31"16,-2-1 31-16,5 0 18 0,3 9 13 15,-10-13 0-15,10 13-12 0,-6-7 1 16,6 7-5-16,0 0-1 0,0 0 0 16,0 0 3-16,0 0 5 0,24 27 4 15,-12-15 4-15,6 3-3 0,1 2-1 0,5 4 7 16,2-3-14-16,1-1 10 0,3-2-17 15,3 3 12-15,4-11-3 0,6-4 15 0,20-10 17 16,17-21-4-16,17-19-4 16,17-37-8-16,6-10-7 0,0-12-4 0,6-6-10 0,-9 2-8 15,-7 3-6-15,-11 7-3 0,-2 7-3 16,-26 21-8-16,-5 4 1 0,-12 8-4 16,-5 7-10-16,-12 13 2 0,-7 5-1 15,-3 10-9-15,-7 3 9 0,-3 7-11 16,-4 2 2-16,-3 1-6 0,3 2-1 0,-6-1-19 0,6 4-29 15,-6 3-24-15,-7 4-42 16,16-8-19-16,-16 8-47 0,0 0-40 0,14 12-49 16,-7-1-68-16,-10 2-102 0,-5 1-133 15,2 9 52-15,-11 2-298 0,-6 13-295 16</inkml:trace>
  <inkml:trace contextRef="#ctx0" brushRef="#br0" timeOffset="80151.92">10639 7367 2326 0,'-13'-13'-4'0,"0"1"27"16,3 5 23-16,0 0 21 0,0-2 11 0,10 9 15 15,-14-9 0-15,14 9-4 16,-6-7-15-16,6 7-17 0,0 0-5 0,0 0 10 16,0 0-2-16,0 0 5 0,0 0-2 15,3 29 10-15,4-14-4 0,3-2-2 0,0 5 6 16,6-2-6-16,-2 0-2 0,13 2-1 15,-1-4 7-15,1 1-13 0,2-7 21 16,9-6 9-16,5-4 7 0,26-16 3 0,22-19-6 16,22-31-7-16,11-13-11 0,2-11-1 15,4-10-13-15,4-5-7 0,-11-6 2 0,-7 8-11 16,-9 3 1-16,-10 9-9 0,-24 25-2 16,-13 4 0-16,-7 9-10 0,-2 5 1 15,-21 9-3-15,0 7 0 0,-11 10-5 16,2 5 0-16,-9 5-7 0,-1 1-6 0,-1 1-33 15,-4 6-29-15,5-1-27 0,-11 7-14 0,13-4-41 16,-13 4-40-16,6 14-37 16,-3-4-62-16,-6-1-68 0,0 7-165 0,0 2-16 15,-4-2 64-15,4 1-250 0,0 1-207 16</inkml:trace>
  <inkml:trace contextRef="#ctx0" brushRef="#br0" timeOffset="83802.45">14183 7319 2068 0,'-4'-9'7'16,"-2"-1"23"-16,-1 2 18 0,1 2 8 15,2 2 2-15,4 4-1 0,-10-7-10 0,10 7 0 16,-7-6-6-16,7 6-4 0,0 0-7 16,0 0 2-16,-9 21 4 15,9-21 11-15,-4 25 15 0,1-5 3 0,3-1 12 16,-4 6 11-16,4 6-11 0,0 3 15 16,0 7-7-16,0-1 5 0,4 14-3 0,6 2-16 15,-4-5 7-15,8 7 2 0,9-2-8 16,-3-3-3-16,7-6-12 0,-8 3-2 0,11-7-1 15,-3-4-13-15,-3-3 2 0,-1 1-8 16,-3-10-4-16,-3-4-1 0,-4-6-3 16,1-3-6-16,-5 0 4 0,2-4 3 0,-1-1 4 15,-4 4 1-15,1-8 7 0,-7-5 8 16,10 7 6-16,-10-7 2 0,13 6-7 16,-13-6-14-16,17-15 8 0,-7 5-5 15,-4-8-4-15,4-4-2 0,-3-3 1 0,0-9-7 16,3-16-2-16,-4 0-3 0,-2 9-6 15,-4-1 4-15,-4-15-1 0,1 3-6 0,0-3 2 16,-7 1 0-16,-4 5 1 0,4-2 1 16,-6 5 6-16,2 3-1 0,-2 2 2 0,-1 14 0 15,4 1 4-15,-4 3 0 0,7 6-6 16,-7 1 3-16,4 2-5 0,3 4-3 16,-3 5-2-16,0 1-7 0,13 6 0 0,-33 6 0 15,12 1 0-15,1 11 0 0,4 1-2 16,-5 6-3-16,1 16-2 0,4 3 8 0,10 5-3 15,-2 2-6-15,5 6 6 16,6 7-4-16,11 11 3 0,-1 0 0 0,14 0-5 16,-7-6 0-16,10-2 6 0,-11-10-5 15,5-7 2-15,6 0 4 0,-3-6 2 0,-4-5 1 16,4 0-7-16,-11-11 4 0,1-9 2 16,-4-1-6-16,-3-5 3 0,4-5 8 15,-11 3 4-15,7-5-3 0,-7 1-5 0,-3-7 1 16,14 1-3-16,-14-1 5 15,0 0-8-15,16 6-1 0,-16-6-22 0,0 0-28 0,14 3-39 16,-14-3-42-16,10 5-69 0,-10-5-49 16,0 0-23-16,3 7-28 0,-3-7-64 0,6 8-151 15,5-6-20-15,-8 3 58 16,7 1-267-16,-10-6-233 0</inkml:trace>
  <inkml:trace contextRef="#ctx0" brushRef="#br0" timeOffset="89520.09">13089 7015 1309 0,'-33'0'-52'0,"3"4"53"0,3-1 1 0,-3 4 4 16,-3 6 5-16,0 2 10 0,-10 6-2 15,-4 4-3-15,-4 1-7 0,8 5-2 0,-4-1 5 16,8 2 1-16,-4-1-8 0,2 1 5 16,5-6 0-16,-1 5-1 0,10-12-2 0,8-1 0 15,2-5 3-15,4-2 12 0,-1-3 3 16,4 0 16-16,4 1 2 0,-2-8-6 15,8-1-5-15,0 0-2 0,0 0-2 0,0 0-2 16,27-26-9-16,-3 5 1 0,9-8-3 16,0-7 5-16,4-2-5 0,3 1-4 15,7 2 0-15,-11 3-6 0,5-1 6 16,-19 8-3-16,2 8 14 0,-7 3 10 0,-4 3-1 16,1 1 2-16,-8 2-6 0,1 4 6 15,-7 4-10-15,0 0 6 0,0 0-7 16,0 0 7-16,-27 41-11 0,0-7 0 0,-3 5-2 15,-6 4-1-15,2 0 4 0,-9 11-6 16,3-11 1-16,7-1-4 0,-4-2 5 0,7-3-2 16,6-9-7-16,8-6 5 0,2-6-3 15,5-1-3-15,2-11 2 0,7 3-3 16,0-7-1-16,0 0 3 0,37-17-4 0,2-2-1 16,12-12 4-16,-5 2-3 15,1-1-5-15,-7-1 6 0,-7 9 2 0,-6 7-3 16,-7 1-3-16,-4 3 2 0,-2 1-3 15,-7 6 0-15,-1 1 8 0,-6 3-4 0,0 0-3 16,0 0 1-16,-13 35 1 0,-4-13 2 16,-13 21 0-16,-3-1 0 0,-13 13-2 15,-1 1 0-15,0 6-3 0,0 1 2 0,1 3 3 16,-1 5-3-16,7-6 3 0,4-1 3 16,12-8-5-16,4-6 4 0,7-6 1 0,7-6-1 15,2-9 0-15,4-4 1 16,10-4-5-16,9-2 6 0,5-2-1 0,9-9-4 15,8 1-2-15,2-7 6 0,7 4-2 16,20-5 1-16,-7 5-1 0,7 1-3 0,-23 1 4 16,10 3-6-16,-14 6 0 0,-13-5-4 15,-3 5 2-15,-4 4 6 0,0 4-4 16,-6 1 6-16,3 15-5 0,-13-4 4 0,-4-2 1 16,3 15 6-16,1-7 2 0,-10-6-6 15,3 1 0-15,0-6 4 0,3-4-3 0,0-3 0 16,4 0 6-16,6-3-3 0,8-7 3 15,9-2-3-15,3-8 2 0,13-8-1 16,28-4-4-16,13-13-5 0,2 0-2 16,-2-2 6-16,-21 5-7 0,-6 6 4 15,-12 1-3-15,-15 5-3 0,-3-1 2 0,-10 5 2 16,3 2 1-16,-6 6-2 0,-4 4 4 16,-2 2-2-16,-5 5 0 0,-6-1 5 0,0 3 1 15,0 1-3-15,-3 4 2 0,-8 0 8 16,8-1-4-16,-4 1 0 0,1-7 1 15,6-1-2-15,0-2 5 0,3-5-5 0,7-1 0 16,7-2 2-16,2-1-2 0,8-6 0 16,14-7-4-16,-5-6-4 0,7 2 7 0,-2 3-5 15,-5 0-7-15,-9-1 9 0,-1 8-3 16,-6-5-3-16,-3 5 3 0,-4 1-1 16,-13 0-3-16,24 1 5 0,-24-1-2 15,10 16 4-15,-10-8-2 0,-4 4-1 0,-2 2 0 16,-4 4-3-16,3 2 2 0,-6-2-1 15,3 1-1-15,3-3 4 0,0-7 0 16,1 4-14-16,3-2-12 0,-4-4-26 0,3-2-54 16,4-5-63-16,0 0-52 0,0 0-138 15,0 0-316-15,0 0-164 0</inkml:trace>
  <inkml:trace contextRef="#ctx0" brushRef="#br0" timeOffset="90822.04">14130 7732 1906 0,'-4'-7'-63'0,"4"7"10"16,0 0-1-16,0 0 12 0,0 0 11 0,20 18 23 15,-3-4 16-15,-1 4 11 16,4 7 3-16,7 10 0 0,3 5 3 0,0-4 10 15,0 3-3-15,-9-7 3 0,-2-7 3 16,-5 3-3-16,2-3-1 0,-2-9-2 0,2 2-7 16,-9-2-1-16,3-1 1 0,0-4 14 15,-7-3 20-15,7 3 17 0,-3-6 10 16,-7-5 8-16,7 8-3 0,-7-8-14 0,0 0-9 16,0 0-5-16,0 0-4 0,-21-43-11 15,15 23-8-15,-7-3 3 0,2-2-10 0,5 0 0 16,-1 3-5-16,1 2-1 0,-5-2-8 15,5 4-3-15,-1 3 2 0,4 5-4 16,0 0-6-16,-1 0 8 0,4 10-12 0,-7-12 2 16,7 12 1-16,0 0 1 15,0 0 2-15,0 0-6 0,0 0-2 0,11 42-22 16,2-25-29-16,4 3-21 0,2 1-49 16,2-7-42-16,-1-2-53 0,-4-1-101 0,4-5-99 15,-3 2-198-15,0-5-112 0</inkml:trace>
  <inkml:trace contextRef="#ctx0" brushRef="#br0" timeOffset="108138.79">21322 3675 1693 0,'0'0'-84'0,"0"0"11"0,0 0 26 16,0 0-1-16,0 0 25 0,0 0 8 0,0 0 12 15,0 0 4-15,0 0 12 0,0 0 1 16,0 0 7-16,0 0 0 0,0 0 3 16,0 0 5-16,0 0-1 0,0 0 2 0,0 0 0 15,0 0 5-15,0 0-4 0,0 0 2 16,0 0-2-16,0 0 8 0,0 0 4 0,0 0-3 15,0 0 0-15,0 0 0 16,0 0 5-16,0 0-3 0,-46 4 0 16,46-4-4-16,-30-2 0 0,13 2-5 0,17 0 3 15,-43 0-6-15,16-2 1 0,1-2 3 16,2 4-6-16,-9 0 7 0,3-1-4 0,-7-2 3 16,4 6-1-16,-3-6 4 0,-1 0 5 15,4 2-5-15,-5 1 0 0,-5-3 1 16,7 0-3-16,-4 3-6 0,3-3 1 0,-3 3 4 15,0 0-4-15,-7 0 1 0,1 0 5 16,-1 0 1-16,-2 0-4 0,-2-2 6 16,-19-4-10-16,10 6 8 0,10-1-9 15,-20-5 2-15,-4 6-2 0,19-1-11 0,-16-2 7 16,4-3-8-16,4 2 11 0,9 0 5 16,8 4-14-16,-4-1 5 0,1-2-13 15,1 0 3-15,2 3 8 0,-1 0-13 0,-3 0 1 16,-3 3 5-16,3 0-4 0,-4-3-7 15,1 0 10-15,3-3-7 0,-7 3-3 0,8 0-1 16,-5 3 2-16,4-2 0 0,1-2 2 16,-2 1-4-16,1 1 3 0,0-1 10 15,7 4-11-15,-4-2 2 0,11-2 3 16,-2 0-7-16,13 0 5 0,-2 2 1 16,0-2-10-16,3 0 3 0,4-2 3 0,-3 4 3 15,23-2 0-15,-33 0-6 0,19 0-8 16,14 0-1-16,-23 0 15 0,23 0 0 0,0 0-6 15,-26-2 4-15,26 2-3 0,0 0 4 16,-20 0-8-16,20 0 9 0,0 0-3 16,0 0-1-16,-21 2-3 0,21-2 2 0,0 0-3 15,0 0 3-15,0 0-2 0,0 0 5 16,-19-2-4-16,19 2 2 0,0 0-2 0,0 0-2 16,0 0-1-16,0 0-10 0,0 0 6 15,0 0 2-15,0 0 1 0,0 0 9 16,0 0-2-16,0 0-1 0,0 0-5 0,-17-2 1 15,17 2-13-15,0 0-23 16,0 0-34-16,0 0-38 0,0 0-41 0,0 0-39 16,0 0-59-16,0 0-97 0,0 0-112 15,50 0-193-15,-50 0-145 0</inkml:trace>
  <inkml:trace contextRef="#ctx0" brushRef="#br0" timeOffset="109670.18">21223 7019 1767 0,'-4'-4'-126'0,"4"4"8"0,-3-5 15 15,3 5 17-15,0 0-3 0,0 0 0 0,0 0-10 16,0 0-261-16,0 0 127 0</inkml:trace>
  <inkml:trace contextRef="#ctx0" brushRef="#br0" timeOffset="111437.99">20976 7035 1025 0,'17'-13'-21'0,"-7"2"10"0,3 4-10 16,-3 0 2-16,3 0 24 0,-6 2 11 15,10-2-2-15,3 1 24 0,3 1 2 0,0 3 10 16,11-2 4-16,-1 8-1 0,3-4 3 16,12 7 8-16,18 3 4 0,4 8 6 15,13 1 7-15,7 9 2 0,-3 3 9 0,3 2-7 16,0 6 0-16,1 5 5 15,-9 4 2-15,2 2 3 0,-1 5-5 0,0 2-1 16,-3 4 2-16,20 14-4 0,1 7-10 16,-12 1-6-16,-15-13 0 0,13 23 0 0,-5 0 1 15,-8 3-17-15,6-2 3 0,-27-10 1 16,1-1-11-16,6 25-11 0,-3 1 2 0,-14-22 1 16,-7 1-2-16,-9-1-5 0,0 1-3 15,-4 2 2-15,-3 10-3 0,-6-7-4 16,-8 7 2-16,-3 0 11 0,-6 0-5 0,-3 1-7 15,-8 5 0-15,1 1-1 0,-7 4 4 16,-17 21-6-16,-3-7-2 0,-13-3 8 16,2 0-16-16,-4-1 21 0,-16-2-2 0,-9-3-11 15,-10 3 9-15,-3 5-4 0,-14-2-1 16,-6-5-6-16,-10 1 3 0,-18 0-10 16,-15-3 2-16,-4-5 2 0,0-3 0 0,-17-6-2 15,-6 6-13-15,-4-10 4 0,-6-5 12 16,2 2-12-16,-5-2 6 0,0-9 8 15,-1 1-15-15,0-4 5 0,11-2-2 0,-12-2 0 16,2-2 0-16,0-5-4 0,-8-6 1 16,-3 6-8-16,-6 5 15 0,-14-10-3 0,1 1-8 15,2-2 7-15,-9-4-3 0,-7-3-4 16,0-5 7-16,0 5-6 0,-10-6 5 0,-3-6 0 16,3 2-10-16,0-11 4 15,0-2-1-15,-7-1 5 0,0 1 1 0,1-12-2 16,2 3 2-16,1-5-6 0,0-4-5 15,3-2 16-15,6-10-16 0,4 4 4 16,4-5-1-16,6-4 3 0,3-5 5 0,0-9-9 16,4 4 3-16,6-5-6 0,4-6 8 15,6-2-6-15,4-6 5 0,3-2 0 0,7-9-6 16,3-2 10-16,10-3-9 0,-4-3 4 16,15-3-3-16,-2-7 5 0,12 0-6 0,2-5-3 15,10 0-13-15,3-5 27 16,11-2-6-16,10 1-1 0,-3-11-4 0,5-8 3 15,5 0 1-15,9-5-5 0,0 2 2 16,7-7-2-16,4 3-5 0,9-7 3 16,8-9 1-16,1-5-5 0,6-1 10 0,-2-5-2 15,1-1-3-15,9 0 3 0,-2-4 2 16,3 4 0-16,6 2-3 0,3 0 0 0,1 4 4 16,10 1-5-16,-5-4 2 0,9-3 3 15,12 22-7-15,3-1-2 0,-1-30-3 0,7 30 15 16,6-1-14-16,-2-2 15 0,4-1 1 15,7 3-2-15,-4 0-1 0,7-1-12 16,0 6 5-16,4-1 3 0,2-5-7 0,7 6 17 16,4 0-14-16,2 3 0 15,8 0-1-15,6-2 10 0,2 5-3 0,-2 1 4 16,0 4-9-16,4 1 3 0,-1 1-3 16,4 4 4-16,-3 3-10 0,0 1 12 0,-4 8 2 15,0 1-9-15,4 0 5 0,2 5 4 16,-5-3-1-16,10 1-2 0,-1 2-8 0,0-6 9 15,10 7-7-15,-3-7 0 0,14 2 0 16,-4 1 2-16,6-3-3 0,1 4 5 16,4 1-8-16,-2-1 19 0,-2 6-16 0,-7 1 9 15,3 2-7-15,0 4 9 0,1 4-2 16,-8 0-10-16,4 1 4 0,1 6 2 0,-5-1 5 16,1 2 1-16,6-1-4 15,1 3 5-15,2 5-9 0,1-3-2 0,2 1 0 16,2 5-5-16,2-3 9 0,0-2-1 15,1 3-4-15,2 0 0 0,-5 2 11 0,5 4-9 16,5-2-4-16,-21 7 7 0,16-4 1 16,7 2-1-16,-16 5 8 0,20-2-5 15,-24 9 3-15,7 1 1 0,-4-1-1 0,-6 1-2 16,7 4-11-16,-14 3 11 0,11 0-2 16,-11 2 6-16,-3 3-1 0,0 0-10 0,20 4 0 15,-3 0-3-15,3 3 2 0,0 3 15 16,-1 3-11-16,5-1 0 0,-1 3 3 0,14 5 3 15,3-1 1-15,-6 2 1 16,-11-3 1-16,11 2-8 0,-18 0 9 0,-3 0-8 16,4 2 3-16,6 7-8 0,1 2 1 15,-21-1 3-15,14 9 2 0,-7 7 5 16,0 4-6-16,0 8-10 0,-4 6 11 0,-3 7 0 16,1-4 1-16,3 10 6 0,-5-2-10 15,19 23-3-15,-14-12 14 0,-4-4-4 0,13 19 8 16,-9-22-4-16,-4-2-8 0,1-4 5 15,3-2 7-15,3 3-5 0,-11-6 1 0,5-2-8 16,6 1 13-16,-11-3 1 16,2 4-10-16,2-4-6 0,-3 7 19 0,-3 1 3 15,-1-4-13-15,-5-1 10 0,-2 5-6 16,-9 1 7-16,0 7-5 0,-9-3 10 16,-2 8-16-16,-2 0 12 0,-4 2-6 0,-6 4 4 15,-3-1-11-15,-4 0 16 0,-8 5-12 16,-1-5 4-16,-4 3-10 0,-1-4 7 0,1-3-2 15,-1-4-1-15,4 0-2 0,1-4 4 16,1-16 3-16,8 1-8 0,-6-5 3 0,3 0-25 16,-7-2-17-16,-1-4-19 0,5-2-26 15,-7-2-21-15,-4-4-26 0,-6-2-30 16,-4-3-39-16,-10-3-63 0,4-3-65 0,-10 0-143 16,-8 1 36-16,2-8-217 15,-1 5-144-15</inkml:trace>
  <inkml:trace contextRef="#ctx0" brushRef="#br0" timeOffset="117162.7">21896 3777 1790 0,'0'0'-102'15,"17"-7"19"-15,-17 7 24 0,0 0 3 16,0-13 30-16,0 13-3 0,0-12 17 16,0 12 9-16,-7-13 4 0,7 13 7 15,-10-15 8-15,4 5-14 0,-1 3 11 0,0-4-1 16,-3 1-8-16,0 1 3 0,-3-1 1 15,0 2-3-15,-1-5-3 0,-2 3 6 16,-5 1-5-16,-2-4-7 0,-3-5 11 0,-4 0-3 16,0 1-2-16,-17-8 6 0,4 6-6 15,5 1-2-15,-11-3 3 0,-1 2 1 16,-7-1-3-16,1 1-6 0,-4-2 5 0,3 4 3 16,-9-4-4-16,-2 5 6 0,-21-5-5 15,-12 4-5-15,-5 2 6 0,-8 1 5 16,-19 3-9-16,-4 3-19 0,-16 1-34 0,-40 1-35 15,-10 5-9-15,-18 5 12 0,1 0 13 16,7 2-2-16,-13-4 9 0,-1 1 7 16,0 0 5-16,7 1 8 0,10-1 2 15,10-3 0-15,44 3 4 0,-5-3 6 0,4-6 5 16,15 6-27-16,-5 0-125 0,3 0 62 16</inkml:trace>
  <inkml:trace contextRef="#ctx0" brushRef="#br0" timeOffset="124604.7">14433 7410 628 0,'0'0'105'0,"0"-10"10"0,0 10 10 16,0 0 3-16,0 0 2 0,-3-14-6 16,3 14-10-16,0 0-14 0,0 0-15 0,0 0-7 15,0 0-6-15,0 0-12 0,0 0-3 16,0 0-4-16,-27 21 1 0,24-6 7 15,-11-1 1-15,4 4-2 0,-4 3 2 0,5 4-6 16,-7 0 0-16,2 0 3 16,1 3-4-16,-1-2-6 0,4-2 0 0,1-5-4 15,-2-1-8-15,4-1 1 0,1-5 0 16,3 1-1-16,0-5 7 0,-5 2 10 0,8-10 17 16,-3 7-1-16,3-7-15 0,0 0-7 15,0 0-7-15,0 0-3 0,0 0 1 16,0 0-8-16,-3-35 0 0,6 20-1 0,-3 2 5 15,0-3-13-15,3-1-5 0,0 0 11 16,2 2 2-16,-2 3 4 0,-3 2-5 0,0 10 9 16,3-15-14-16,-3 15-10 0,0-13-1 15,0 13 3-15,0 0 5 0,0 0-7 16,0 0-8-16,0 0 10 0,0 0-4 0,0 0 7 16,0 0-9-16,-3 50-17 15,3-32 23-15,-3 0-15 0,-2-1 0 0,2 4 3 16,3-2-2-16,-3 2 6 0,6-4-6 15,-3-2 6-15,0-4-5 0,0 3-5 0,0-3 13 16,0 3-10-16,0-14 8 0,11 10-7 16,-11-10 12-16,19-3 3 0,-19 3-6 0,27-13-8 15,-10 9 4-15,-4-4-5 0,1 4 0 16,-1-2-4-16,-4 2 7 0,-9 4-1 16,21-11-13-16,-21 11 10 0,9-2 1 0,-9 2-2 15,0 0-3-15,0 0 10 16,27 6-11-16,-20 2 7 0,-7-8 2 0,7 24-20 0,-7-14 19 15,3 6 17-15,1 9 1 16,-8 0 5-16,4 6 0 0,-6 1-3 0,2 4 3 16,4-7-1-16,-7 6 1 0,4-7-2 15,3-3-2-15,0-3-11 0,0-4 0 0,0 0-1 16,3-10 2-16,4 2-1 0,-7-10 9 16,10 7-2-16,-10-7 2 0,0 0-10 15,30-24 0-15,-17 6 3 0,-3 3-2 0,4 1 1 16,-1-3 2-16,-6 5-1 0,3 1-2 15,-4 4 4-15,4 0 0 0,-10 7-8 0,11-8-2 16,-11 8 6-16,0 0-1 0,0 0-5 16,0 0 0-16,6 22 0 0,-3-7 6 0,-3-1-2 15,0 5-2-15,-3-2 0 16,0 1-1-16,3-1-1 0,-3 1 0 0,3-8 5 16,0 5-3-16,-3-8 6 0,6 4 3 15,-3-11 11-15,-3 14 8 0,3-14 6 16,0 0-14-16,0 0 3 0,0 0-6 0,-11-38 0 15,4 13-1-15,4-9-9 0,0-1-2 16,-7-22 3-16,6-4-3 0,-6-2 0 0,-3-13-5 16,0 2-1-16,0 12-7 0,3 5 4 15,-4-1 3-15,4 2 2 0,-7 6-4 0,8 14-4 16,-1 5 6-16,2 6-3 16,-1 6-4-16,-1-3 0 0,7 5-4 0,-8 6-7 15,5 3 4-15,-7 6 2 0,13 2-1 16,0 0 4-16,-38 14-6 0,19 1 6 15,2 8-5-15,-2 2 3 0,-2 12 1 0,1 6-1 16,7 4 0-16,3 1 4 0,3 0-5 16,-3 5 7-16,10-10-3 0,3-1 0 0,-3-2-3 15,10 10 3-15,-2-13 3 0,-2-7-1 16,7-8-6-16,-10 3 8 0,0-7-2 0,5 0 0 16,-5-6 8-16,0 1 1 0,-3-13-4 15,10 1-1-15,-10-1-2 0,0 0 1 16,23-25 6-16,-16 6-10 0,4-6 3 15,-5-6 8-15,-3-3-5 0,0-19-6 16,-3 7 1-16,0 7 1 0,0-15-2 0,-6 4 3 16,6 10 1-16,-3 6-1 0,-5 9 7 15,5 6 0-15,3 1 0 0,-3 3-2 0,0 2-6 16,-1 3-2-16,4 10-2 0,0 0 3 16,0 0-3-16,0 0 0 0,-9 31 4 0,6-6-2 15,-2 10 1-15,10 2 2 0,-2 2-6 16,3 19 1-16,4 5 4 0,1-1 1 0,-2 1 1 15,7 12-5-15,2-17 4 0,-6-5 0 16,9-3-1-16,-4-8-2 0,2-1 2 16,-5-10-2-16,2-6-4 0,-5-7 8 15,2 0 9-15,-7-6-5 0,8-5 1 16,-4-1 6-16,-10-6-2 0,23-6-2 0,-10-5-5 16,11-8 3-16,6-19-1 0,-14 9 5 15,1-14-2-15,-4-4-3 0,1 2-4 0,-14 8 5 16,3 1-1-16,-3 11 1 0,0 0 7 15,0 4 5-15,-3 3-1 0,3 3-6 0,-3 5-1 16,0-1 3-16,3 11-8 0,-11-10 4 16,11 10-7-16,0 0 2 0,-27 14-5 15,14 7 4-15,7 0-5 0,-11 8 5 16,0 14-6-16,4 1 6 0,6 6-4 16,4 0 3-16,3-4-2 0,0 7-2 0,10-3 2 15,0-6 4-15,0-5-8 0,3-5 4 16,1-7 1-16,-1 4-8 0,1-6 7 0,5-3-1 15,-8-5 0-15,5 1 1 0,-10-8 3 16,14 2 2-16,-7-2-11 0,1-5 6 0,-1 1-2 16,1-5 7-16,-14-1-4 0,27 0-1 15,-27 0 2-15,19-7-7 0,-8 0-9 16,-1-1-23-16,-10 8-17 0,9-15-35 0,-2 9-37 16,0-2-49-16,-4-3-72 0,-3 4-64 15,0-3-93-15,4-4-183 0,-4 7 32 0,6-2 69 16,-6 0-288-16,0 2-260 15</inkml:trace>
  <inkml:trace contextRef="#ctx0" brushRef="#br0" timeOffset="127188.02">13442 7167 2203 0,'-25'-10'-47'0,"-2"6"22"16,0 4 11-16,0 0 15 0,-9 7 1 16,-18 12 12-16,-6 5 3 0,-10 13 6 0,4 2 6 15,-1 7 14-15,7-2-6 16,3 4 6-16,7 4-2 0,4 4 0 0,13-12 5 16,-8 15-6-16,11-12-7 0,7 3-1 15,0 0 4-15,2-3-2 0,8-12-2 0,6-6-9 16,-3 3-2-16,4-15 1 0,3 0 3 15,-1-1 10-15,1-2 5 0,3-10 2 16,0-4-1-16,0 0-6 0,0 0 1 0,0 0 2 16,26-46-12-16,-9 0-3 0,7-1-2 15,-1-7-6-15,0-14 3 0,-6 12 1 0,2-13-1 16,-2-2-6-16,-4 14-2 0,-5 0-8 16,-5 2 19-16,0 12 9 0,1 11 12 15,-1 7 15-15,-3 1-6 0,-3 5 11 0,-1 5-17 16,1 3-13-16,-3 9 10 0,6 2-6 15,0 0-1-15,-35 32-11 0,13 3 3 16,-2 12-1-16,4 6-8 0,-3 18-6 16,0 5 7-16,-1 2 3 0,11 5 3 0,-4 5 0 15,4-5 2-15,6 6-3 0,-3-7 3 16,7-14-8-16,3 0 0 0,-3-4 4 0,6-2-5 16,0-5-7-16,4-7 6 0,-4-8-7 15,4-16-2-15,0-1 1 0,2-7 4 16,-2-5 3-16,7-8-3 0,-1-9-4 0,-13 4-1 15,40-26 5-15,-3-6-8 16,-7-4 6-16,3-3-2 0,4-3-4 0,-4 9 3 16,-10 5-8-16,-10 6 2 0,-2 9-8 15,2 2-5-15,-10 3 1 0,-3 8 7 0,0 0-10 16,0 0 10-16,20 32 2 0,-16-15 0 16,-1 16-4-16,3 0 2 0,1 17 2 0,-3 6 2 15,6-1-6-15,3 2 7 0,-6-1 1 16,3-5 0-16,6 3 2 0,1-9 3 0,-4-2 7 15,10-4-13-15,1-11 10 0,-11-6-1 16,17-4 1-16,-10-8-6 0,10-10 11 16,10-10-4-16,17-15-5 0,20-15 1 0,-4-8-3 15,3-4-10-15,-2-3 9 16,-11 1 0-16,-6 8 0 0,-14 10-5 0,-3 7 7 16,-10 7-1-16,-10 4-11 0,-3 5-2 15,-1 2 14-15,-9 4-7 0,4 6-4 0,-11 1 1 16,0 0 8-16,16 14-9 0,-16 1 0 15,0 6 0-15,-4 5 11 0,-5 10 0 0,-5 14-1 16,-2 2 12-16,-5 1 4 0,1-3-5 16,4 0 1-16,-4 0-2 0,3-5 1 0,0-3-5 15,8-7-1-15,2-10 5 0,4-6-2 16,-4-2-9-16,0 0 6 0,4-8 3 16,3 4-1-16,-3-2 3 0,6-7-6 15,-3-4 3-15,0 0 0 0,0 0-6 16,0 0 4-16,0 0-4 0,0 0 6 0,0 0-8 0,23-15-7 15,-23 15 10-15,7-7-10 16,-7 7-20-16,13-7-23 0,-13 7-33 0,7-6-37 16,-7 6-37-16,10-2-27 0,-10 2-34 15,13-3-49-15,-13 3-64 0,17 0-190 0,-17 0 33 16,16-6 60-16,-2 6-170 0,-4-1-93 16</inkml:trace>
  <inkml:trace contextRef="#ctx0" brushRef="#br0" timeOffset="133172.24">6366 9726 1744 0,'-7'-8'38'16,"1"0"23"-16,-4-1 22 0,10 9 15 0,-7-8-2 16,7 8-2-16,0-13-4 0,0 13-9 15,17-15-1-15,13 0 12 0,17-3-8 0,16-4 7 16,30-3-4-16,10-5 18 0,14 7-7 15,6-4 1-15,7 7-1 0,-3-3-8 16,-4 4-9-16,0 1-8 0,-9-6 1 0,-11 8 0 16,-5 0-9-16,-29 9 1 15,-2-4-12-15,-17 10-4 0,-10-5-6 0,-7 5-6 16,-3-7 1-16,-6 8-4 0,-2-5-2 16,-5 5 2-16,1-5-8 0,-18 5 0 0,25-3 1 15,-11 0 9-15,-14 3-3 0,0 0-9 16,10-7-4-16,-10 7-3 0,0 0 0 0,-43-5 0 15,7 5-1-15,-15 3-4 0,-19-3-1 16,-7 2-5-16,-26 5 5 0,-1 0-8 16,1 7 7-16,-6 3-7 0,2-5 4 0,-4 4-3 15,2 4-6-15,6-3 2 0,10-2 6 16,19-2-10-16,4-1-4 0,7 1 12 0,6-3 5 16,17-2 7-16,7-4 1 15,9-1 3-15,4 2-4 0,4 0 5 0,-1-3-2 16,4 1-5-16,13-3-2 0,-17 3-1 15,17-3-2-15,0 0 2 0,0 0 5 0,0 0 11 16,60-8 2-16,0-5 2 0,30-2 8 16,16-5-5-16,4 1 3 0,14-6-6 15,6 0-1-15,-1 0 2 0,5 0-1 0,-7 1-10 16,-10 5-1-16,-17 4 1 0,-27-1-2 16,-3 7-7-16,-20 0 1 0,-11 2-2 15,-4 6 3-15,-10-5-6 0,-1 4 3 0,-7-1-3 16,-1-3-4-16,1 6 0 0,-17 0-7 0,20-1-1 15,-20 1-23-15,14 7-20 16,-14-7-29-16,3 12-36 0,-6 1-47 0,-1-1-37 16,-6 4-35-16,3 4-61 0,-6 0-52 15,-1-2-133-15,2 1-80 0,-1-5 70 16,2 3-240-16,4-10-218 0</inkml:trace>
  <inkml:trace contextRef="#ctx0" brushRef="#br0" timeOffset="137173.37">15036 4572 2075 0,'-10'-25'-8'0,"4"6"45"15,-2 2 23-15,2 3 22 0,-4 2 3 0,7 5 12 16,-3-4-15-16,6 11-5 0,-11-10-14 16,11 10-4-16,0 0-2 0,0 0 8 0,0 0 6 15,0 0 9-15,17 53 9 0,-4-27-9 16,4 20 21-16,-1-3-6 0,1 4-1 16,-4 6-12-16,11-3 3 0,-7 4-6 0,13 9-12 15,-14-13 4-15,1-2-12 16,2-2-7-16,5 0-1 0,-10-3-1 0,2-8-2 0,-3-5 0 15,1 0-12-15,-8-8 1 16,4 1-7-16,4-3 4 0,-8-2-10 0,1-4-9 16,0 1-33-16,-3-5-30 0,-1-2-30 15,3-1-42-15,-3 1-40 0,-3-8-58 0,7 2-62 16,-7-2-81-16,0 0-158 0,7-14 51 16,-11 1-226-16,-2 1-187 0</inkml:trace>
  <inkml:trace contextRef="#ctx0" brushRef="#br0" timeOffset="137488.34">14990 5290 1981 0,'-21'7'-46'0,"1"3"30"0,4 0 19 16,6 2 20-16,0-1 19 0,3 2 13 15,1 1 10-15,2-2 12 0,4 4 10 16,7 0 4-16,9 2 10 0,-2-2 4 16,16-1 5-16,10-5-8 0,4-2 9 0,5-4-13 15,1-7 0-15,23-4 3 0,1 0-12 16,-4-11 7-16,3 3-16 0,-10-2 1 0,8-6-11 15,-12 1-13-15,5-16 3 0,-8 13-9 16,-9 0-8-16,-4-3-1 0,-10 9-6 16,-6 1-5-16,0-2-5 0,-10 2 5 0,-1 4-9 15,-2 3-4-15,-1 2-8 0,1-1-38 16,-8 0-50-16,1 2-48 0,-1 6-45 16,-6 2-44-16,7-5-66 0,-7 5-111 15,0 0-105-15,0 0 57 0,0 0-174 0,0 0-111 16</inkml:trace>
  <inkml:trace contextRef="#ctx0" brushRef="#br0" timeOffset="154623.75">5993 9576 1704 0,'-17'0'128'16,"17"0"-27"-16,-20 4-2 0,20-4 7 16,0 0-7-16,-16-4-20 0,16 4-13 0,0 0 0 15,0 0 16-15,0 0 6 0,0 0 5 16,0 0 4-16,63-4 0 0,-20 0 4 0,20-4-6 16,11-2 5-16,23-8 2 15,9-4-1-15,11 5-10 0,12-8 2 0,5 0-6 16,26-8-6-16,-3-2-9 0,-34 7 0 15,-6 6-10-15,-11-3 0 0,-2 10-10 0,-28-1-7 16,-6 7 0-16,-19 0 0 0,-15 2-12 16,-6 6 1-16,-6-5-4 0,-4 4-6 15,-7 2 3-15,-13 0 2 0,0 0-8 0,20 5-2 16,-20-5 3-16,0 0-4 0,0 0-5 16,-63 20 5-16,25-12-4 0,-25 0-6 15,-3 9 0-15,-14-5 5 0,-21 2-4 0,-5 7 5 16,-7-1-5-16,-4-4-2 0,1 8-10 15,-7-5 6-15,2 5 2 0,5 1 1 16,-8-6-7-16,11 4-2 0,6-3-1 16,8-3 6-16,25-7-2 0,7 2 16 0,4-5 13 15,20 2 9-15,9-1 11 0,4-7-8 16,10 2 3-16,3 0-4 0,1-2-6 0,16-1 1 16,-20 4-6-16,20-4-2 0,0 0 1 15,0 0-3-15,0 0-7 0,117-20 6 0,-24 0-3 16,7-2 3-16,17-3-2 0,6-6 2 15,43-6 5-15,1 2-1 0,3-4-2 16,-10 7 2-16,4 3-5 0,-38 7 1 0,-2-2-8 16,-11 5 0-16,-13 1 4 15,-3 4-3-15,-28 6-3 0,-18-2 1 0,-8 7-1 16,-17-1 0-16,1 4-1 0,-6-6 5 16,-5 6-4-16,-2-2 3 0,-14 2 1 0,0 0-4 15,0 0 2-15,0 0-6 0,-91 33-2 16,1-16 4-16,-14 8-9 0,-11-3 1 0,-12 3 1 15,-1 3-4-15,-28 5 6 0,29-4-6 16,4 0 6-16,-4 2-4 0,11-3 0 16,3-3 8-16,12-5 8 0,28-6 15 0,10 2 1 15,20-7 27-15,9-2-8 0,8-1-2 16,2 2-1-16,7-8-8 0,8 3-9 16,9-3-4-16,0 0 4 0,0 0-8 15,90-25-2-15,3 7-2 0,21-7 7 0,9-3 13 0,50-9-4 16,0 2 7-16,14-3-4 15,0 2-6-15,-18 4 12 0,-5 6-17 0,-34 1 9 16,-20 7-8-16,-13 3 7 0,-28 5-7 16,-18 3-7-16,-11-1 3 0,-14 8-18 15,-2-3-2-15,2 1 10 0,-9 2 9 0,-17 0-6 16,20 5-11-16,-20-5 11 0,10 2-15 16,-10-2-30-16,0 0-28 0,-17 14-27 0,7-5-27 15,-3-1-37-15,-1-1-39 16,-2 0-44-16,-7 4-46 0,2-4-39 0,2 3-42 0,-1-2-42 15,-1-1-55-15,5 0-146 16,-1-2 44-16,-2 8 52 0,1-6-348 0,9-2-335 16</inkml:trace>
  <inkml:trace contextRef="#ctx0" brushRef="#br0" timeOffset="166490.16">10276 9076 1456 0,'-10'-14'145'15,"0"2"18"-15,0 2-24 0,3 2 9 0,1 1-7 16,6 7-18-16,-10-10-21 16,10 10-18-16,-10-5-18 0,10 5 20 0,0 0 17 15,0 0 6-15,0 0 4 0,23 40 4 16,-9-22-1-16,2 1-2 0,4 4 1 16,4-1-8-16,3-3-5 0,9 12 8 0,13-13-8 15,-8-8 1-15,19-1-6 0,-7-10 2 16,27-10-11-16,31-20-5 0,25-20-10 0,11-24-2 15,3-7-10-15,-11-11-8 0,-9 0 1 16,-13-4-13-16,-13 5-3 0,-11 0-6 16,-30 23 1-16,-10 2-5 0,1 9-5 0,-24 13 3 15,0 8-7-15,0 5-5 0,-17 7 5 16,4 7-5-16,-4 4-3 0,-3 4-4 0,0 9 4 16,-10 1-25-16,17 0-24 15,-17 0-26-15,13 11-29 0,-6 0-37 0,-4 2-35 16,1 3-26-16,-4 5-34 0,3 0-41 15,-6 4-40-15,-1 0-77 0,4 4-139 0,-10 0 56 16,4 2-247-16,-4 2-206 0</inkml:trace>
  <inkml:trace contextRef="#ctx0" brushRef="#br0" timeOffset="168773.02">9423 4221 2243 0,'-20'-4'164'0,"20"4"-2"0,-17-6 7 16,17 6-7-16,0 0-18 0,-17-1-12 15,17 1-15-15,0 0-17 0,0 0-16 16,0 0-3-16,-13 15-10 0,17-4 1 0,-1 6-4 15,6 1 7-15,-1 7 11 0,2 8 8 16,6 9-5-16,1 2 13 0,-4 1-4 0,7 5 4 16,0 0-3-16,-3 1 0 0,0-1-3 15,6 4-15-15,-3-4-4 0,0 0 8 16,-1 0-17-16,2-8-9 0,-1-2-1 0,-4-9-3 16,-2-6-7-16,-1-8-3 0,-7-2 3 15,5-3 6-15,-1 1 21 0,-4-8 32 0,-6-5-10 16,0 0-7-16,30-15-8 15,-19-3-12-15,-1-7-6 0,2-4-6 0,-4-4-5 16,-5-5 3-16,-3 1-10 0,0-1-5 16,0 3 5-16,-7-1 3 0,0 10-13 0,4-2-11 15,-3 6 14-15,-1 2-13 0,0 2-8 16,-3 3-21-16,0 5-15 0,-4-1-23 16,2 4-32-16,-6 3-34 0,6 1-31 0,2 1-41 15,10 2-32-15,-21 0-52 0,21 0-32 16,-9 5-20-16,9-5-14 0,0 0-28 0,0 0-26 15,0 0-41-15,0 0-63 16,0 0-12-16,16-21-298 0,-10 14-285 0</inkml:trace>
  <inkml:trace contextRef="#ctx0" brushRef="#br0" timeOffset="169025.84">9869 4415 2259 0,'20'-11'-43'0,"-3"-1"22"0,0-1 24 16,0 5 22-16,-4-2 9 0,1 3 5 15,-2-1 5-15,6 7 3 0,-2-2 2 0,-16 3 8 16,33 0-7-16,-13 4 12 0,4 7 5 15,-5 2 5-15,2 2 10 0,-5 4 18 16,1 2-15-16,-4 4-1 0,1 3 8 0,-8-3-3 16,1 0 3-16,-4 1-1 0,-6-1 3 15,-1 0 10-15,-2 0 9 0,-1-1-6 0,-3-5 0 16,-3-6 3-16,0-1-9 0,-4-5-1 16,-4-1-13-16,5-6-3 0,-4 0-8 15,-4-7-12-15,5-4-9 0,-1-2-2 16,-1-1-7-16,5-4-15 0,2-1-11 15,5-5-20-15,-1 2-32 0,10 1-29 0,0-5-33 16,6 1-51-16,7-3-40 0,8-12-40 16,2 9-42-16,-2 5-36 0,-2 2-25 0,8 5-27 15,-7-2 8-15,-4 10 23 0,1 1-406 16,-1 5-221-16</inkml:trace>
  <inkml:trace contextRef="#ctx0" brushRef="#br0" timeOffset="169390.09">10259 4328 2024 0,'10'14'-78'0,"4"1"17"0,-8-2 19 0,1 2 14 16,0-4 9-16,0 4 11 0,2 2 9 0,-2-5 0 15,7 1 12-15,-8-1 19 16,4-5 15-16,1 0 13 0,-5 0 18 0,7-1 18 16,-13-6 15-16,23 5 15 0,-23-5-6 15,40-11 4-15,-16 0-10 0,6-4 7 16,0-5-14-16,3-13-8 0,0-4 4 0,1-8 5 16,-14-1-5-16,-7-5 6 0,-3-6-2 15,-6 1 2-15,-8-2 4 0,4 14 3 0,0 6 18 16,-7 1 5-16,4 9 17 0,0 0 11 15,3 9-11-15,-7-2-15 0,4 4-17 16,3 7-13-16,-7-1-12 0,7 11-11 16,0 0-13-16,0 0 0 0,-23 24-14 15,16 1-5-15,0 7-8 0,1 21 0 0,-1 1-1 16,4 7-6-16,6 1 3 0,0-2-28 16,4-3-26-16,-4 3-26 0,8-6-30 0,2 0-17 15,-7-7-35-15,1-8-41 0,-3-8-50 16,-1-6-41-16,3-6-2 0,-6-2-41 0,-3-10-73 15,0-7-91-15,3 0-84 0,0 0 40 16,-30-28-312-16,3-7-301 0</inkml:trace>
  <inkml:trace contextRef="#ctx0" brushRef="#br0" timeOffset="169939.94">10457 4204 2391 0,'-5'-4'1'0,"5"4"22"16,0 0 11-16,0 0 14 0,0 0 9 15,0 0-1-15,0 0 11 0,44 15 16 16,-31-9 0-16,8 1 2 0,-1-6 2 0,3-1-4 15,3 0-9-15,-2-1-3 0,6-6-11 16,3-3 3-16,13-9-4 0,1-6-8 0,-10-2 4 16,-4-3-10-16,-6-9-4 0,-3 3-3 15,-15-3-3-15,-2 3-11 0,-3 1 1 16,-8-2-3-16,-6 2 11 0,7-1-3 0,-7 7 12 16,7 4 2-16,-1 4-5 0,-3 0-1 15,4 7-8-15,0 3-9 0,0 4 6 16,3 7-14-16,0 0 2 0,0 0-4 15,0 0 4-15,-4 46-8 0,4-18 4 0,7 5 2 16,2 21 7-16,2 0 4 0,2 5 5 16,7 10 2-16,-4-13-3 0,-2 1 4 0,-4-6-6 15,7-1-1-15,-1-1-4 0,-2-12 9 16,-7-8-5-16,2-5-2 0,-2-2 4 16,0-8-3-16,0 1 20 0,-1 2 20 0,-3-9 14 15,4 3 10-15,-7-11-1 0,3 7-10 16,-3-7-10-16,0 0-5 0,0 0-11 0,0 0 1 15,0 0-13-15,0 0-2 0,-16-37-1 16,16 24-8-16,-3-1-2 0,3-5-1 16,0 2-3-16,3-8 0 0,7-4-7 15,10-10-4-15,7-1 3 0,0 4-4 0,6 1-6 16,0 5 3-16,-6 6-9 0,0 7 2 16,-2 5-1-16,-1 5-2 0,0 1 0 15,-1 9 1-15,0 0-4 0,4 8-1 0,-1 6 7 16,4 12 9-16,-3 7 9 0,-6-4-3 15,-2 8 1-15,-5 2-4 0,-1-5 11 0,-4-5-8 16,-1-1 1-16,1-2 2 0,-2 3-5 16,-1-7 5-16,-6-8-12 0,8-1-27 0,-8-2-22 15,0-3-29-15,0 3-58 0,0-7-86 16,-8-3-100-16,8-4-100 0,-9 9-197 16,9-9 20-16,-13 2 59 0,-4 1-378 15,4 0-394-15</inkml:trace>
  <inkml:trace contextRef="#ctx0" brushRef="#br0" timeOffset="170257.42">9889 5417 2758 0,'-43'12'125'16,"10"-1"47"-16,6-6 26 0,10 0 4 15,4-2 2-15,-1-2-11 0,14-1-8 0,0 0-29 16,0 0-14-16,0 0-9 0,64-32 7 15,19 0 8-15,50-22-4 0,21-4 7 16,19-10-8-16,17-7-7 0,11 0-11 16,1 0 1-16,9 5-13 0,-11 2-10 15,-21 6-4-15,-8 9-14 0,-31 3 11 0,-34 13-23 16,-12 2-9-16,-21 7-9 0,-16 6 0 16,-17 7-1-16,-10-1-6 0,-4 7-19 0,1-1-23 15,-13 3-25-15,2-1-35 0,1-1-31 16,-7 5-52-16,-4 0-53 0,-6 4-66 0,0 0-50 15,0 0-44-15,0 0-66 0,-43 12-95 16,13 1-99-16,-20 6 48 0,0 4-447 0,-3-1-483 16</inkml:trace>
  <inkml:trace contextRef="#ctx0" brushRef="#br0" timeOffset="172623.5">649 8518 2883 0,'-13'-3'-61'0,"13"3"26"0,-13-5 9 15,13 5 14-15,0-10 1 0,0 10 6 16,13-25-1-16,18-7 0 0,8-4 1 16,28-16 5-16,13-2-5 0,3-4 9 0,27-13 1 15,-20 17 3-15,20-20-2 0,-17 23-3 16,-6 1 1-16,0 0-4 0,-7 7 5 16,-4 0-4-16,-9 5 2 0,-20 12-1 15,-1 1 3-15,-13 7-7 0,-6 3 7 0,-7-1-2 16,1 7 0-16,-8-1-7 0,4 3-22 15,-7 0-34-15,-1 3-45 0,-9 4-19 16,17-4-60-16,-17 4-98 0,0 0-392 16,10 16-169-16</inkml:trace>
  <inkml:trace contextRef="#ctx0" brushRef="#br0" timeOffset="172956.87">1272 9150 1964 0,'-12'19'-4'0,"5"-3"9"0,0-4 12 16,3-2 8-16,4 1 22 0,0-11 19 15,0 0 21-15,8 12 24 0,8-10 18 16,11-8-12-16,26-8-2 0,30-13 0 0,10-8 4 16,11-8-17-16,26-24-9 0,0-8-7 15,-7 0-8-15,-6 0-5 0,0 0-4 16,-33 15-10-16,-2 2 4 0,-5 4-9 0,-4 4 2 15,-13 7-7-15,-17 11-10 0,5 4-14 16,-18 7-4-16,-4 9-31 0,-10-2-33 16,-2 6-38-16,-4-1-27 0,-4 8-33 0,-6 1-40 15,0 0-57-15,0 0-111 0,-6 26-154 16,-4-8 51-16,-4 6-118 0,-11 9-70 16</inkml:trace>
  <inkml:trace contextRef="#ctx0" brushRef="#br0" timeOffset="185377.01">25039 14074 1580 0,'-3'-8'-62'16,"0"1"25"-16,3 0 11 0,0 7 8 16,-3-18 17-16,3 8 15 0,-3 1 2 15,6-4 12-15,-3 1 8 0,3-1 6 0,0-2 9 16,0 0 5-16,1-2 4 0,-1-1 9 0,3 3 2 15,2-8 0-15,1 4-3 16,-2-3 0-16,-1 1 0 0,5-1 0 0,-1-3-1 16,4-3 0-16,2 3-11 0,1-4 0 15,-1 1-5-15,11-7-8 0,3-1 3 16,3 2-3-16,0 4-9 0,1-3 2 0,-1 4-5 16,4-2-1-16,-8 9-6 0,12-6 2 15,-1 6-10-15,-4 1 2 0,-3 3 4 0,1 4 0 16,0-1-6-16,-8 5-5 0,4 3 5 15,3-5 0-15,5 4 0 0,1-1 5 16,-6 8-4-16,1-2-3 0,2 3 7 16,1 0-8-16,-3 3 0 0,9 2-5 15,-3 2 3-15,0 0 2 0,0 4-5 0,-4 2-1 16,18 1 0-16,-8 5 3 0,-2 2 2 16,-4-3-5-16,7-1 5 0,-14 6-3 0,-3-3-5 15,0-2 11-15,-4 1-4 0,12 12-3 16,-5-5 3-16,0 2 10 0,-6 0-4 0,-5-6 9 15,-1 3-2-15,9 4-10 0,0 7 9 16,-7-8-2-16,1-3-10 0,2 7 3 16,-3 1 1-16,-9-6 8 0,9 10 3 15,-3 3-7-15,-3-6 0 0,3 5-2 16,-3-6 5-16,-11-4 6 0,4 3 2 0,-4 4-3 16,2-4 5-16,-5 4-7 0,-3 2-11 15,3-5 5-15,0 3 10 0,1-1-15 0,-8 0 3 16,4 1-5-16,0 1 17 0,0-5-6 15,-3 6 6-15,-3-4-5 0,-2 1 3 16,-1-3 2-16,-4 11-7 0,2-5 4 0,-2-8-7 16,-4 1 2-16,-2 6-9 0,-2-5 2 15,5-7-5-15,-4 0 6 0,0 0 1 0,-3-3-12 16,-1 1 8-16,-16 4-6 0,6-4 0 16,9-4-3-16,-10-1 3 0,5 0 1 0,-3-4 1 15,-13 7 6-15,6-6-5 0,0-5-4 16,3 0-8-16,-3-2 9 0,-7-1 5 15,1-3 6-15,2 2 2 0,-2-4-1 16,-1 1-3-16,7-3 6 0,0 0-8 16,-10-5 8-16,4 3 1 0,2-6-4 0,-16-5-2 15,3 1 2-15,5-3-6 0,-2-5 2 16,4-2 4-16,0 1-7 0,0-8 2 0,13 1 1 16,-2-8-6-16,1 3 0 0,5-5 2 15,0-2 1-15,6-3-1 0,0-3-7 0,1 2 5 16,3-6 2-16,-1-2-1 0,8-2-8 15,2 3-1-15,8-2-2 0,-1 11 14 16,0-16-8-16,7 12 6 0,7-5 4 0,3-2-10 16,3 6 4-16,-3-3-1 15,7 5-2-15,6-1 1 0,-3 5 0 0,-3 5-8 16,3 9 0-16,-4 2-16 0,4 2-16 16,1 3-20-16,-2 2-43 0,1 4-28 0,-2 2-29 15,1 3-24-15,-2 1-37 0,-1 7-38 16,-2-2-42-16,2 3-35 0,1 0-144 0,-4 3-14 15,8-2-165-15,-5 7-148 0</inkml:trace>
  <inkml:trace contextRef="#ctx0" brushRef="#br0" timeOffset="186541.02">25756 14087 1850 0,'-13'-4'-16'0,"13"4"31"0,-10-11 30 15,10 11 22-15,0 0 17 0,-14-10 1 0,14 10-10 16,0 0 4-16,-6-3-11 0,6 3-8 16,0 0 7-16,0 0 11 0,0 0 2 0,-10 24-3 15,10-10 8-15,0-2 0 0,0 12 5 16,3 1-17-16,1 1 5 0,2 5 3 16,-3 3-10-16,7 1-4 0,1 1 3 15,-5-4-11-15,1 3 6 0,3 0 0 16,-3-5-8-16,-1-5-8 0,1 0-11 0,-1-3-2 15,-3-6 18-15,2-1 4 0,-2-4 12 16,0 3 28-16,0-7 4 0,-3-7-10 0,0 0-16 16,0 0-5-16,0 0-12 0,0 0 0 15,-20-38-9-15,13 19-6 0,-2-3 1 16,-2-12-11-16,1 7-1 0,1-8-7 0,-2 6 2 16,1 1-7-16,4-3-3 15,-1 4 3-15,-3-4-4 0,7 6-5 0,-1 0-1 0,1 6-4 16,-3-4 5-16,6 4-6 15,0-2 0-15,3 3 1 0,-3 7 2 0,3-3-9 16,0 3 0-16,1 1 2 0,2 2-11 16,5 4 4-16,-11 4 6 0,23-9-6 0,-23 9-6 15,30 10 12-15,-14 3-2 0,5 2 1 16,1 3-5-16,2 1 3 0,-1 4-1 16,1 2 0-16,-8 0-2 0,5 0 8 0,-1 2-5 15,-4-4 6-15,1 2-2 0,-1-6 1 16,-2-1-2-16,-1-3-4 0,-6 1 8 0,3-7-4 15,0 4 7-15,0-5 4 16,-4-1 5-16,-6-7-4 0,11 7-2 0,-11-7 0 16,0 0 2-16,0 0-8 0,16-18 8 15,-13 4-11-15,1-4-1 0,3 0 2 16,-1-3-4-16,1-2 2 0,-1-2 3 0,5 2-7 16,-5-2 7-16,7-2-1 0,-2 0-8 15,2-2 3-15,-4 10-2 0,-1-4 9 0,1 4-6 16,-2 4 0-16,4-1-6 0,-5 4 5 15,-3-1-8-15,4 5-1 0,2 4 6 0,-9 4-6 16,14-7 1-16,-14 7 7 0,0 0-2 16,21 17-3-16,-12-5 8 0,-2 6-7 15,2 4 2-15,-4 6 6 0,1 4-1 16,-3 4 1-16,4 2 6 0,-4-1 0 16,0 1-3-16,0-1-2 0,-3-2 10 0,4 0-5 15,0-9-4-15,-1-1 4 0,0-1-3 16,1-5 6-16,-4-1 6 0,0-5 1 0,0-1 3 15,3-2 3-15,-3-10-4 0,6 8-6 16,-6-8 2-16,0 0-1 0,0 0-41 0,27-21-40 16,-17 12-34-16,-3-7-66 0,6 0-57 15,-3-2-58-15,0-2-77 0,3-1-117 16,1 5-97-16,-1-5 47 0,-3 0-264 0,-3 4-279 16</inkml:trace>
  <inkml:trace contextRef="#ctx0" brushRef="#br0" timeOffset="188074.24">24820 12787 2160 0,'0'0'-137'16,"-30"-3"26"-16,20 2 29 0,10 1 25 0,-20-3 19 16,20 3 14-16,-18-8 21 0,18 8 18 15,-12-13 10-15,2 6 10 0,2-4 13 0,2 0 5 16,3-3 4-16,3 0 11 0,-4-1 11 15,4-2 9-15,0-1-6 0,4-1 5 16,-1 1-3-16,0-7-7 0,11 0-3 16,-4-3 1-16,7 3-6 0,10-12-6 15,6 3-6-15,10 1 1 0,7-3 4 0,10-3-11 16,13-3-1-16,0 9 9 16,8-5-16-16,2 5-3 0,7 1 1 0,-1-1 3 0,9 8-8 15,-5 0 6-15,4 3-5 0,2 2-1 16,1 5-3-16,-19 5-2 0,2 2 5 15,3 2-16-15,1 6 9 0,-7 0 1 0,27 9-8 16,-24-1 2-16,17 0 8 16,0 9-13-16,-7 0-7 0,1 5 14 0,-5 1-7 15,-5 7-8-15,0 0 15 0,-8-2-8 16,1 5 8-16,-4 6-12 0,-7-3 1 0,2 6 3 16,-5 0 0-16,-3 5-4 0,-4 1 13 15,1 2-14-15,-7 2-2 0,0-4 10 0,-6 4-3 16,2 3 7-16,-2 1-4 0,-8 2 6 15,4-2-5-15,-4 5-2 0,2-3 4 16,-5 6 1-16,0-3-6 0,-9-7-1 0,6 9 1 16,-11-12 1-16,2 2 4 0,-5 1-6 15,4 0-3-15,0-4 5 0,-3 5-2 0,-7 0 0 16,0-1-3-16,3 2 9 16,-10-1-7-16,4 2-4 0,-3 3 12 0,-4 0-13 15,-4 2 1-15,1 1 5 0,-4-1-2 16,0 1-7-16,-6 14 6 0,0 4-1 0,-4-6-3 15,4 0 0-15,-10-6 2 0,-1 2-6 16,1-4 5-16,-7-2-6 0,0-1 6 16,0-3 2-16,-7-1-5 0,-2-2-1 0,-5-4 4 15,-3 2-5-15,-3-3 1 16,-3 4 1-16,3-10-3 0,3 6-3 0,-2-3 3 0,8-13 2 16,-2 1 0-16,-1 2 1 15,-2-8-2-15,3 1 0 0,2-4-6 0,-5 3 14 16,2-3-9-16,-5-2 4 0,-2 1-4 0,-5-3 0 15,-4 0 0-15,0 0 1 16,-23 0 3-16,6 0-7 0,-3 2 2 0,0-2 0 16,17-5-4-16,-7-2 9 0,2 0-7 15,8-4 2-15,-6 1-2 0,6-2-3 0,4-1 4 16,-8-2 3-16,0-2-5 0,15-4-1 16,-5 2 1-16,8-6 1 0,-7 1-4 0,-17-2 7 15,10-2-3-15,-8-1-1 0,-1-2-7 16,2-5 2-16,1 3 7 0,-4-9-1 15,7 3-4-15,-5-4-3 0,-8-8 0 16,19 1 8-16,0 0-5 0,-16-8-2 16,13-9 8-16,-3-1-10 0,-3-6 8 0,5-1-4 15,5-4 3-15,-1-7-11 0,0 5 0 16,3-2 9-16,5-3-2 0,2 3-5 0,4-2 3 16,-1-1-2-16,1-4 1 0,7-2 0 15,-4-1 1-15,2 1-4 0,5-1 6 16,0-7-4-16,3 3 2 0,6-9-6 0,-1 2 4 15,1-1-2-15,0-11-2 0,4 4 5 16,1-3 2-16,2 2 0 0,7 6-1 0,0 0 2 16,0 3-6-16,6 15 0 0,1 2-1 15,3-4 2-15,0 4 9 0,7 0-8 0,3-4-1 16,0 4 2-16,10-10 2 16,-4-1 2-16,11 5-3 0,6-1 2 0,7-1-7 15,-2 2 6-15,5 6-8 0,-4-3 3 16,8 5 15-16,0 0 2 0,3 0-2 15,-4 5-7-15,4 5 2 0,-10 7-3 0,1 4-1 16,-5 6-9-16,-2-2-10 0,-4 3-17 16,0 7-30-16,-7 7-19 0,0 3-34 0,-6-1-20 15,-1 7-28-15,1 0-29 0,-4 5-27 16,4 4-42-16,-4-4-42 0,4 4-103 0,-1-3-99 16,1 3 68-16,1 0-128 0,1 3-72 15</inkml:trace>
  <inkml:trace contextRef="#ctx0" brushRef="#br0" timeOffset="188674.45">25373 12537 1623 0,'-14'3'-23'15,"14"-3"32"-15,0 0 14 0,0 0 15 0,0 0 18 16,-30-6 4-16,30 6-9 0,0 0-6 15,-13 3-2-15,13-3 7 0,-10 10 4 16,3-2 1-16,-3 2 2 0,4 5 8 16,-1 2-8-16,-3 2 2 0,3 6-1 0,4 0-2 15,0 4 1-15,3-2-1 0,-3 3-5 16,6 2-8-16,0 0 4 0,4 2-12 16,3-4 5-16,-3-1-13 0,-1-4 1 0,7 3 4 15,-2-10-1-15,-5-1 0 0,4-2-7 16,-3-2 4-16,0-4-1 0,-1-2-5 0,4-1-8 15,-10-6 0-15,20 0 8 0,-20 0-3 16,17-7-11-16,-7 0 8 0,0-1-7 16,-4-2 1-16,2-3 1 0,-2 2-6 0,0 4-3 15,-2-2 0-15,-4 9 6 0,9-13-7 16,-9 13 5-16,11-10 0 0,-11 10-3 16,6-7-4-16,-6 7 3 0,0 0 1 15,0 0-3-15,0 0-1 0,0 0 0 0,27 17 6 16,-14-4 7-16,-2-1-7 0,5 3 3 15,1-1 11-15,-1 3 2 0,5-3 2 16,-5 1 0-16,4-2-3 0,-3-4 11 0,-1-2 9 16,1 2-2-16,0-4 12 0,3-5-2 15,-20 0 12-15,36-10-19 0,-15-5 2 0,1-6-8 16,-1-4 1-16,2-14-11 0,-2-4 1 16,-12-14 4-16,-6 17-12 0,1-13 7 0,-4 1-11 15,-4 10 12-15,1 9-12 0,0 5-9 16,0 6 13-16,0-1 3 0,-2 5-7 15,5 4-9-15,-3-4 7 0,0 6-15 16,0 2 19-16,-1 0-26 0,4 10-4 16,-3-15-20-16,0 12-37 0,3 3-35 0,0 0-37 15,0 0-45-15,0 0-81 0,0 0-88 16,0 0-158-16,-20 13 45 0,20-13-149 0,-7 15-118 16</inkml:trace>
  <inkml:trace contextRef="#ctx0" brushRef="#br0" timeOffset="191358.25">28210 12584 1665 0,'-10'11'-137'15,"2"-6"14"-15,-1 3 17 0,9-8 18 16,-21 8 1-16,8 3 28 0,1-1 7 16,-6 0 25-16,6-2 0 0,-6 2 13 0,2 0 10 15,-1-1 16-15,4 2 4 0,-1-4 0 16,5-1 7-16,-2 1 11 0,11-7 1 0,-16 10 6 16,16-10 5-16,-13 5 1 15,13-5 0-15,-11 4 8 0,11-4 3 0,0 0 6 16,0 0-3-16,-9 6 10 0,9-6 7 0,0 0 4 15,0 0 3-15,0 0 0 16,53-35-1-16,-10 5 1 0,27-18-4 0,10-2-11 16,10-7-1-16,30-16 6 0,7 3-6 15,12-2-1-15,8 0-8 0,0-2-3 0,3 2-13 16,4 0 11-16,-4 2-11 0,-4 1-2 16,-6 8 9-16,-10-3 3 0,-27 22-11 15,-2 1-1-15,-8 6-14 0,-6-3 1 0,-11 5-3 16,-16 8 3-16,-6 6 3 0,-8-2-11 15,-10 7 1-15,-6 3-8 0,-9 1 5 16,2-1 0-16,-7 5-3 0,2 1-3 16,-2 2-5-16,-2-4-4 0,-1 3 8 15,-13 4-6-15,17-7-6 0,-17 7 8 0,16-1 0 16,-16 1-23-16,17-3-16 0,-17 3-12 16,10 0-16-16,-10 0-17 0,0 0-20 0,0 0-34 15,0 0-73-15,0 0-100 0,0 0-158 16,-37 15-181-16,14-12-139 0</inkml:trace>
  <inkml:trace contextRef="#ctx0" brushRef="#br0" timeOffset="191626.81">29086 11472 1843 0,'-30'-10'-7'0,"10"3"15"0,6 2 17 15,2-2 1-15,2 1 14 0,10 6-4 0,-14-7-4 16,14 7-7-16,-6-8 0 0,6 8-3 16,0 0-1-16,0 0 7 0,39 0-4 15,-12 4 5-15,9 7-9 0,5-1 2 0,12 8 0 16,4 0-2-16,-1 0-1 0,1 7-2 16,0 0 3-16,3 7-2 0,-3-6-4 0,-4 5 0 15,0-1-3-15,-2-3-2 0,-2 1-1 16,-5-3-24-16,-1-5-17 0,-10-3-23 15,-6-4-7-15,-7-5-20 0,-4-4-31 16,-2-7-21-16,-4-5-13 0,0 2-13 16,-4-13 5-16,-2 2-329 0,-8-8 8 0</inkml:trace>
  <inkml:trace contextRef="#ctx0" brushRef="#br0" timeOffset="191876.22">29886 11487 1357 0,'-13'-32'-29'0,"3"3"29"16,-1 4 37-16,5 8 22 0,3 1 21 0,-4-1 6 15,1 6-11-15,-2-4-6 0,5 5-3 16,-3 4-9-16,6 6-5 0,0 0 12 0,0 0 4 15,-33 25 7-15,15 0 12 16,-7 16 2-16,-2 6 2 0,-6 14 3 0,-1 3 0 16,-3 4-7-16,-3 1-9 0,4 2 0 15,-4-1-10-15,2-4 8 0,5 2-9 16,3-5-5-16,3-13 2 0,5-7 0 0,1 1-12 16,12-12 4-16,-5-8-18 0,11-2 1 15,-4-7 0-15,1-1-11 0,3-3 11 0,-2-1-5 16,2-2 2-16,3-8-27 0,0 0-44 15,0 0-30-15,0 0-41 0,30-29-51 16,-6 10-53-16,9-13-66 0,3 0-80 0,2-6-121 16,2 1-171-16,-1-5-143 0</inkml:trace>
  <inkml:trace contextRef="#ctx0" brushRef="#br0" timeOffset="192674.49">31093 10593 1831 0,'-7'-28'-45'0,"-3"-3"9"0,4 4 17 0,2 2 23 16,1-7 12-16,3 1 0 0,0-4 16 15,7-17 5-15,2 4 4 0,5 7 4 0,-1-1-2 16,7 3 0-16,0 2-1 0,3 6 0 16,7-1 2-16,-3 7-6 0,13-3 1 15,4 3-3-15,5 9-1 0,2-1 5 0,9 6-4 16,3-3 3-16,3 10-7 0,-9 1 1 15,-3 3-1-15,16 7 0 0,-4 7-1 16,1-4-7-16,-1 8 7 0,-3 1-10 16,-6 9 13-16,10 4-7 0,0 8-3 15,-7 5-3-15,-7-1 4 0,-3 10 0 0,1 0-4 16,-8 5 5-16,-4-1 9 0,-2 6-9 16,0-4 1-16,-11 9 7 0,-2-1-1 15,-4 4-1-15,-7 3 8 0,1 0-3 0,-5 3-5 16,-9-14 9-16,-3 7-6 0,-3 8 0 15,-1 4-11-15,-7-5 5 0,-2 4-5 0,-4 0-7 16,-7 0 11-16,-9-7-8 0,-4 1-2 16,-1-2 2-16,-11-6-15 0,-2 1 12 15,-9-6-2-15,-1-5-2 0,-2-4 5 16,-5-4 3-16,-2-11-7 0,-4-7-5 16,1-7-5-16,-8-1 8 0,18-12-3 0,-7-5 1 15,-4-1 5-15,-7-12 7 0,8-1-9 0,-1-11-2 16,-9-1-7-16,-4-6-7 15,3-10 10-15,10-5-1 0,7-9 7 0,0-5-11 16,7-7-1-16,9-6-12 0,4-5 7 16,1-7 4-16,12-7 3 0,4 1-3 15,3-7-5-15,10-2 11 0,7 8-6 0,5-7 1 16,2 3-11-16,6 1 7 0,9 5-6 16,5 1 3-16,-1 8 3 0,8-1 1 0,5 2-3 15,8 5-1-15,-1-1 3 0,7 5-22 16,-7 8-9-16,14 1-22 0,2 12-22 15,-2 9-29-15,4 6-27 0,-2 10-29 16,-8 6-46-16,-5 3-57 0,-6 8-132 16,-3 2-70-16,6 5-100 0,-2 2-68 0</inkml:trace>
  <inkml:trace contextRef="#ctx0" brushRef="#br0" timeOffset="193324.79">31770 10697 1561 0,'-24'4'-82'0,"10"-4"24"16,-2 4 9-16,-7 0 17 0,-1 2 17 16,-3-2 17-16,2 9 17 0,-13-2-1 0,5 3 11 15,-17 11 8-15,3-2 5 0,4 6-2 16,-4 6 11-16,11-3-3 0,-1 7 11 15,7 1 3-15,7-1-6 0,-1 7-2 0,8-2 1 16,-4 2-3-16,10-7-3 0,3-7 1 16,0-1-3-16,7-4-3 0,0-2-4 0,0-2 3 15,4-4 1-15,3-1-5 0,-7 0 6 16,0-5-2-16,3-4 11 16,3 0 2-16,-6-9-9 0,0 0-4 0,30-6-2 15,-17-6-1-15,1-4-10 0,10-9-1 16,-5-15-2-16,5-4-8 0,-7-6 5 0,5-3-3 15,-4 0-4-15,-2 2-2 0,1 1-5 16,-4 1-1-16,1 12-1 0,-5 10 11 16,2 4 7-16,-5 3 2 0,1 2-2 0,-4 6-8 15,0-1-3-15,1 3 3 0,-4 10-7 16,0 0-2-16,0 0 8 0,0 0-7 16,26 21 7-16,-16-1 0 0,1 6 11 15,2 20 3-15,0 4 11 0,-3 4-11 0,3 4 14 16,4 1-5-16,-4-1 3 0,-2 0-3 15,5 1 5-15,-2-8 3 0,-1 2-5 16,1-5 0-16,-2-10-11 0,-2-12 3 16,-2-2 2-16,-2-7 6 0,1 1 16 0,-4-6 22 15,3-2 15-15,-6-10-8 0,17 0-8 16,-17 0-7-16,37-32-12 0,-10-4-2 0,6-10-9 16,3-8 0-16,-2-6-9 0,2-2-8 15,-9-4-3-15,0 16 0 0,-1 3-4 16,-5 3-2-16,-2-2-2 0,-5 14-4 0,-1 7-6 15,-2 4 3-15,-5 3-4 16,1 4 1-16,-1 2-2 0,5-4-13 0,-8 8-18 16,0 0-17-16,0-1-26 0,-3 9-23 15,7-15-34-15,-7 15-10 0,6-10 1 16,-6 10-18-16,0 0-12 0,0 0-26 0,0 0-18 16,0 0-49-16,17 9-39 0,-17-9-69 15,0 0-140-15,13 16 54 0,-10-6-89 16,1 3-38-16</inkml:trace>
  <inkml:trace contextRef="#ctx0" brushRef="#br0" timeOffset="200809.02">26380 15074 1470 0,'0'13'-89'16,"0"-13"19"-16,0 0 12 0,0 0 13 0,0 0 10 15,0 0 13-15,0 0-7 0,0 0 23 16,0 0 4-16,0 0 12 0,0 12 4 16,0-12 19-16,0 0 11 0,0 0 2 0,0 0 9 15,0 0 10-15,0 0-2 0,0 0 0 16,0 0 1-16,0 0 1 0,0 0-8 0,0 0-5 16,0 0-3-16,0 0 7 0,0 13 2 15,0-13 5-15,-4 8-3 0,4-8 0 16,-7 13 1-16,7-13-4 0,0 14-4 0,0-14 3 15,-3 15-3-15,3-5 4 16,0 2-3-16,0-1-9 0,0 2 3 0,0-1 6 0,3 2-3 16,-3 0-1-16,0 0-8 15,3-2 2-15,1 4-11 0,0-1 15 16,-1-4 5-16,0 8-15 0,1-5 3 0,-1 3-1 16,3 4-2-16,-2-3 1 0,3 0-5 15,-4-1-3-15,4 1-1 0,-4-2-2 0,0 1-4 16,4 7 8-16,0-4-4 0,-1 3-5 15,1-1 4-15,-4-3-16 0,0-3 5 16,4 6 3-16,-4-3 13 0,1-1-7 0,3-1-13 16,-4 2 7-16,0-2 1 15,4 5-5-15,-1-1 5 0,-2-1-11 0,3 2 2 16,-4-4 10-16,3 7-2 0,-2-3-4 0,2 3-11 16,-2 0 2-16,6 0 17 0,-7 0-14 15,4 0 3-15,-4 0-3 0,3 0 1 16,2 0-3-16,-5 0-5 0,3 0 0 15,-2 0 13-15,2 0-6 0,2 0-3 0,1 4 1 16,-2-5-6-16,-1 1 10 0,-3 1-1 16,5-1-10-16,-2 0 7 0,-3 0-2 0,4 0 5 15,-1-1-5-15,2 1 0 0,-2 0 10 16,1 0-11-16,-4 0-10 0,0 0 22 16,5 0-5-16,1 0-3 0,-2 0 6 15,-1 0-15-15,5 1-6 0,-5-1 5 0,1 6 13 16,-1-6-12-16,-3 0 10 0,5-2 7 0,-5-2-14 15,4 4 6-15,-1-1-1 16,-3-5 1-16,4 5 2 0,0-5-4 0,0 1-6 16,-1-1 3-16,-3 5-4 0,4-5 5 15,0 2 2-15,-4-6 5 0,1-1-8 16,2 2 6-16,-3-4 3 0,1-2-15 0,-1 1 5 16,0-3 6-16,-3-8-4 0,4 17-8 15,-4-10 13-15,7 3-2 0,-7-10 4 0,3 9-9 16,-3-9-2-16,3 11 6 0,-3-11 1 15,0 0 0-15,0 0-1 0,0 13 1 0,0-13 0 16,0 0 1-16,0 0 6 16,7 7-3-16,-7-7-11 0,0 0-13 15,0 0-47-15,0 0-44 0,0 0-51 0,13-25-61 16,-13 7-80-16,4-2-124 0,-8 1-108 16,4-9 61-16,-3 0-168 0,3 1-133 0</inkml:trace>
  <inkml:trace contextRef="#ctx0" brushRef="#br0" timeOffset="201176.27">26369 16445 1818 0,'-16'-3'-22'16,"16"3"20"-16,0 0 11 0,-17-2 8 0,17 2 5 15,0 0-3-15,0 0 4 0,0 0 7 16,0 0 17-16,0 0 5 0,0 0 9 16,-6 12 7-16,6-12 1 0,0 0 0 15,33 21 2-15,-20-13 1 0,4 1-1 16,3 0-16-16,3-2 4 0,0 4-11 0,11-1 0 15,-11 0-4-15,7-2-2 0,-3 2 5 16,0-3-14-16,0 1-4 0,-2 2 1 16,5 0 2-16,-3-1-16 0,6 4-9 0,-6-2-27 15,-3-4-29-15,-4 0-37 0,-4 1-21 16,-2-4-36-16,-4-1-51 0,-10-3-62 0,0 0-122 16,27-10-218-16,-21 3-95 0</inkml:trace>
  <inkml:trace contextRef="#ctx0" brushRef="#br0" timeOffset="201441.98">26810 16242 1740 0,'-7'-7'9'0,"0"-1"11"15,7 8 2-15,0 0 4 0,0 0 2 16,0 0 17-16,-36 21 9 0,29-7 2 0,-7 5 6 16,5 2 12-16,-1 1 3 0,-7 6-2 15,4 1 1-15,-1 0-8 0,-2-2 6 16,2 1-14-16,1-1-1 0,-4-4-5 0,7-1-2 15,1-4-3-15,1 0-10 0,2-4-5 16,-1-2 3-16,1-1-3 0,-2-1-8 0,2 0-4 16,3-3-18-16,3-7-26 0,-7 12-41 15,7-12-62-15,-6 6-70 16,6-6-55-16,0 0-110 0,0 0-307 0,-3 5-163 16</inkml:trace>
  <inkml:trace contextRef="#ctx0" brushRef="#br0" timeOffset="202308.62">26843 17510 1940 0,'0'0'3'0,"0"0"19"15,-17 2-1-15,17-2 6 0,0 0 4 0,0 0-6 16,0 0-2-16,0 0-2 0,0 0-2 15,0 0 8-15,-6-14 7 0,6 14 3 16,0 0 9-16,13-31 4 0,-7 19 8 16,5-6-4-16,2 1-1 0,4-4 2 15,6 2-18-15,7-13 4 0,-7 1 1 0,10-1 8 16,8 3-7-16,-19 4-1 0,16-1-13 16,-8 6 3-16,-8 0-5 0,12 4 6 15,-4 2-5-15,3 2-9 0,1-5 3 0,0 6-6 16,-4 3 0-16,6-2 5 0,-6 3 3 15,3 2-14-15,1 0 6 0,-1 5-2 0,0-4-3 16,4 8 6-16,-1-2 1 0,1 3-7 16,6 1 2-16,-3 2 4 15,14 9-2-15,-10-3-7 0,2 4 15 0,-7 0-8 16,5 4 12-16,-1 3-1 0,-3 3 0 16,-2-2 4-16,-5 2 1 0,3 5-12 0,-3-1 14 15,-2 3-3-15,-8 0 3 0,1 2-2 16,-2 1 15-16,-5-2-36 0,-4-7 23 15,-2 4-1-15,-1 13-1 0,-4-4 0 0,-3-9-4 16,-3 3 1-16,0-5 3 0,0 2-16 16,-6 3 9-16,-7 7 10 0,-4 2-2 0,-7-8 0 15,-3 1-4-15,2-4-1 0,-13 0 6 16,5-5-9-16,-7 0-1 0,-3 0-5 16,-4-4 0-16,1-4-1 0,-4 0 4 0,-1 0-4 15,-1 1-6-15,-5-7-6 0,0 2 3 16,3-5-1-16,11-2 3 0,-4-4 5 15,-10 6-11-15,5-9 5 0,5-3-11 16,-4 0 5-16,2-3-3 0,2-2 0 16,-20-2 2-16,18 0 6 0,-11-10-2 0,6 6 4 15,-6-11 10-15,10-2-19 0,0-1 0 16,0-1 7-16,4-8-2 0,2 0-7 0,-5-15 9 16,11 7 6-16,-5-12-20 0,4-4 9 15,-2 4-8-15,11 8 9 0,7 0 9 16,0 4-20-16,2 1-4 0,8 3 11 0,3 8-9 15,7-5 10-15,-1 0-12 16,11-2 7-16,0-12-1 0,6 5-20 0,4-1-15 0,6 5-11 16,4-3-23-16,3 6-21 15,3 2-29-15,-6 11-23 0,12-5-26 0,-1 8-48 16,-8 5-54-16,3 7-81 0,4-2-138 16,-1 1 38-16,1 10-143 0,-7 0-97 15</inkml:trace>
  <inkml:trace contextRef="#ctx0" brushRef="#br0" timeOffset="202724.91">27436 17280 1723 0,'0'0'-13'0,"-9"5"3"15,9-5 8-15,-11 7 6 0,1-1 2 0,10-6-1 16,-17 7 11-16,7-2 14 0,-2 0 6 15,-2 0 3-15,14-5 10 0,-24 10 4 0,5-3 4 16,2-2-2-16,0 2 8 0,-6 4 5 16,-1-4-7-16,5 0 0 0,-1 4-3 15,-1-4-3-15,8 0-9 0,-4 4 3 0,8-4-9 16,-1 3-3-16,2-2 4 0,-1-1-1 16,2 3 2-16,1 0 4 0,3 1 10 15,-5 3-4-15,8 1 9 0,-3 6 0 16,3-5 2-16,6 9 3 0,2 0-2 15,2 3 0-15,-4 0-1 0,8 1-5 0,-8 2 3 16,4-5-13-16,0-1 2 0,-3-1 10 16,3-2-26-16,0-1 16 0,0-2-10 15,-7-5-3-15,4 3-5 0,-4-9-4 0,7 6-5 16,-6-4 9-16,2-1-25 0,-6-9-35 16,7 13-24-16,-7-13-31 0,3 12-27 0,-3-12-27 15,3 10-44-15,-3-10-18 0,4 7-54 16,-4-7-15-16,0 0-29 0,0 0-15 15,0 0-350-15,0 0-157 0</inkml:trace>
  <inkml:trace contextRef="#ctx0" brushRef="#br0" timeOffset="202960.47">27203 17920 1847 0,'0'-8'-49'15,"-4"-2"23"-15,4 10 25 0,-3-17 22 16,6 5 16-16,-3-1 12 0,7-2 7 16,-3 0 7-16,-4 2 3 0,6-2 5 0,1-2 0 15,3 2 0-15,0 0-2 0,0-1-10 16,3 1-8-16,-3 3 2 0,7-5-8 0,0 3-7 15,-1 0 4-15,-5 3-11 0,5 3-9 16,1-3 3-16,2 1 3 0,-5 3-5 16,2-1 3-16,-2-2-6 0,-4 6-8 0,-1-2 1 15,-9 6 2-15,14-7-3 0,-14 7-4 16,13-8 2-16,-13 8-6 0,7-4-7 16,-7 4-28-16,0 0-28 0,0 0-42 15,0 0-55-15,20 14-69 0,-20-14-170 16,3 8-256-16,-3-8-146 0</inkml:trace>
  <inkml:trace contextRef="#ctx0" brushRef="#br0" timeOffset="210226.13">25640 13505 1770 0,'-7'-14'-94'0,"0"3"29"0,1-3 38 15,2 7 23-15,4 7 14 0,-10-12 16 0,10 12 5 16,-10-10-1-16,10 10-3 0,-16-3 5 16,16 3 3-16,-20 0 0 0,20 0 0 15,-30 16 9-15,9-1 5 0,-6 7 11 0,-6 11 5 16,0 5-1-16,-4 1 0 15,11 5 5-15,-1 2 0 0,4 1-2 0,3 3-9 16,-10 11-2-16,13-11-3 0,7 0 0 16,4 2-6-16,-4-2-9 0,10-7-2 0,3-3-2 15,0-5-2-15,1 2 2 0,5 6-7 16,2-4 4-16,-5-8-4 0,4-5-5 16,4 5-2-16,-8-12-8 0,4-1-5 0,0-3-17 15,0-2-20-15,0-3-36 0,-3-5-63 16,3-5-50-16,-10 0-61 0,20-7-149 0,-10-5-270 15,0-1-154-15</inkml:trace>
  <inkml:trace contextRef="#ctx0" brushRef="#br0" timeOffset="210545.09">25427 13727 1847 0,'-11'-12'-62'16,"1"-1"19"-16,4 6 28 0,-5 2 21 0,11 5 6 16,-10-10 5-16,10 10-2 0,-9-3 2 15,9 3-1-15,0 0 10 0,-30 10 10 0,19 2 4 16,1 1 12-16,1 2 4 16,-2 7 6-16,-2 3 0 0,0 3-3 15,3 3 3-15,0 16-12 0,0 0 1 0,-1 9-6 0,11-12 1 16,8 13-1-16,-5-1-4 15,10-1-2-15,1 2-9 0,5 0-4 0,2 0 2 16,12 7-2-16,-3-17-3 0,-3 0-26 16,3-6-30-16,0-7-31 0,-3-11-43 0,-8-11-61 15,1-5-59-15,1-8-142 0,-2-5-224 16,-2-6-94-16</inkml:trace>
  <inkml:trace contextRef="#ctx0" brushRef="#br0" timeOffset="212492.94">1173 12330 1666 0,'-13'-8'-76'0,"2"2"16"15,1 2 26-15,10 4 19 0,-9-7 18 0,9 7 2 16,0 0 4-16,0 0 24 0,0 0 18 15,0 0 16-15,0 0 11 0,0 0 7 0,0 0 1 16,0 0-1-16,0 0 7 0,0 0-5 16,70 11 2-16,-40-5-6 15,-4-6 0-15,24 0-5 0,3 0 2 0,28-6-10 16,15-8 0-16,7 2-8 0,1-8-1 16,-1-5 4-16,0-5-10 0,-2-1 7 0,-5-1-3 15,-5-4-8-15,-1 0-4 0,-5-10-2 16,12-5 2-16,-7-6-14 0,17-11 4 15,-31 11-5-15,8-1 0 0,-11-1-4 0,-5 1 4 16,-8 8-4-16,-8 7-9 0,-8 10 9 16,-14 9 2-16,-11 7 10 0,2 3-19 0,-8 2 18 15,-3-2-2-15,3 7-9 16,-6 0 6-16,3 2-9 0,-3-1-4 16,-7 6 3-16,10-12-16 0,-10 12-14 0,10-13-22 15,-10 13-14-15,10-7-29 0,-10 7-31 16,10-5-27-16,-10 5-14 0,17 0-26 0,-17 0-34 15,16-6-50-15,-5 6-78 0,-11 0-130 16,19-1-188-16,-19 1-145 0</inkml:trace>
  <inkml:trace contextRef="#ctx0" brushRef="#br0" timeOffset="-210820.76">25560 13684 1763 0,'0'0'-127'0,"-4"-7"22"16,4 7 4-16,0 0 30 0,0 0 5 0,-6-11 12 15,6 11 5-15,0 0 24 16,-3-11 12-16,3 11 20 0,0 0 2 0,0-15 5 0,0 15 3 15,0-13 4-15,0 13 1 16,6-15 5-16,-3 5 2 0,4-1 1 0,2 0-1 16,2 1-2-16,-1-5-1 0,3 5 8 15,1-2 7-15,2-5 0 0,1 6-5 16,0-3-3-16,-1 3-2 0,1 1-5 0,-4-1-2 16,4 4-3-16,-1-4-2 0,2 4 0 15,1 0-4-15,1 2 0 0,1-2 3 0,1 1 2 16,2 5 5-16,-1-5-2 15,4 6-3-15,-4-2-1 0,3 2 5 0,-2-3 0 16,3 6 0-16,0-3-2 0,-1 2-1 0,1 1-1 16,-4 0-2-16,4-2 3 15,-4 2-7-15,4 0 2 0,-3 2-3 0,-2 0 5 16,-1-3-2-16,2 4-3 0,1 1-1 16,-5-2-2-16,1 0 6 0,0 3-5 15,7-4 1-15,-1 4 3 0,-5-1 0 0,2-1-1 16,0 2 2-16,0 1-2 0,-2 0 2 15,-2-2 0-15,1 4 1 0,1-4-2 0,-2 4-1 16,1-1-1-16,-2 1 4 0,-5 0 1 16,-1-1 0-16,6 0-4 0,-2 2 1 15,1 4-4-15,3-4 4 0,-7-2-1 16,4 5 5-16,-1 0-4 0,-2 3 6 16,-1-4-3-16,0 4 1 0,1-4 6 0,-1 4-2 15,4 0 4-15,-4 2 3 0,1-1-8 16,-1-1 3-16,1 6 5 0,-8-5 1 0,7 1-3 15,-2 3 4-15,-2-3-4 0,-2 2-7 16,7-1 0-16,-11-5-5 0,0 1 4 16,7 4-2-16,-4 0-2 0,2-5-1 0,-2 1 1 15,0 0-2-15,1-1 0 0,-7 1-1 16,6 4-3-16,-6-3 5 0,8-3 5 0,-2 10 2 16,-2-5-5-16,-1 2 3 0,-3 0-6 15,-3 2 7-15,3 1-8 0,0-6 6 16,3 6 0-16,-3-5-6 0,0-1 1 0,-10 2-1 15,10 0-4-15,-6-2 1 16,6-1 1-16,0-1 5 0,-5 4-7 0,2-5-6 16,0 5 5-16,0-1 3 0,-7-1 8 15,4 5-15-15,-2-5 10 0,-2 1 5 0,4-2 0 16,0 1-4-16,-2-4-5 0,-2 1 5 16,1-1-4-16,-2 2 11 0,1-5-14 15,-2 3-1-15,-6 1 8 0,5-1-2 0,-7 0 3 16,3-1-3-16,-2-1-1 0,-2-1 7 15,-2 3-1-15,3-2-5 0,-3-1-4 16,2-2 11-16,2 1 1 0,2-4-12 16,-2 3 7-16,-2-2 3 0,4-1-13 0,-2 0 5 15,-2-1 3-15,1 1-12 0,1 1 14 16,-2-4-25-16,1 2 9 0,-3-1 7 16,3-1-8-16,0 2 11 0,-3-3 1 0,3 1-11 15,0 0 2-15,-3 0 6 0,3 0-5 16,-4-1 0-16,5 0 8 0,-5-3-15 0,1 3 11 15,-1-2 1-15,-3-1-14 0,5 0 0 16,-5 3 6-16,0-6 9 0,-6 3-2 16,6-1-16-16,-6-2 10 0,3 0 7 0,-4-2-7 15,4-1-4-15,0 2 8 0,-3 0-12 16,3-2 1-16,3-1 3 0,-3-1 12 16,7-2-9-16,-7-1 5 0,0 0 0 0,3-3-3 15,-3 0-10-15,-13-5 6 0,10-5 5 16,9 6-6-16,-3-1 1 0,0-4 9 15,-3-6-10-15,5 4 6 0,1 0 2 16,4 2-4-16,-4-2-5 0,5 2-6 0,-2-2 6 16,-2 3-2-16,7 0-5 0,-1 1 14 15,0-1 1-15,0 0-15 0,4 2 7 16,-4-5 3-16,1 0-4 0,-1 0 4 0,7 4 5 16,-4-6-11-16,8 4 11 0,-7-4-3 15,-1 2-12-15,8-2 11 0,-4-3 2 0,7 2-9 16,-5 3 4-16,2 0-1 15,-4-4-11-15,7 4 19 0,0 0-7 0,3-3 12 16,-3 6-14-16,3-3 7 0,0 0-7 16,0-3 3-16,3 3-4 0,0 0 12 0,0 0 1 15,0 0-10-15,1 3 4 0,-1-2-4 16,8 2 3-16,-5 0-4 0,-3 2 0 16,4-1-4-16,-1-1 11 0,5 3-8 0,-1-2 7 15,-1 0-13-15,5 0 9 0,-7 1 5 16,5 0-8-16,2-1 3 0,6-1 1 0,-6 5 4 15,-1-3-1-15,4 0-20 16,-1 2 23-16,1 1-1 0,-1-1-7 0,1 3 4 16,0 0 5-16,-1 1-6 0,-2 3-8 15,2-3 1-15,-3 3 11 0,4 1-5 16,1 0 2-16,-2-1-3 0,4 7 12 0,-1-6-12 16,2 5 7-16,6-2-8 0,-4 1 2 15,4 5-1-15,-1-2 0 0,1 0-4 0,-1 3 2 16,4 0 1-16,-3 0-2 0,10 3 0 15,-4 0-4-15,-3 1 10 0,3 0 0 0,5 5-6 16,-2 0 7-16,-3 2 0 0,1-1-1 16,-1 1-6-16,-3 3-1 0,0-3 3 15,0 3 4-15,3-3-4 0,-6 6-4 16,3-3 10-16,-3 4 0 0,0-3-5 0,-5 0-1 16,2-1 6-16,3 4-10 0,-7-4 3 15,6 7 3-15,-6 0 0 0,-3-7 3 16,6 5 6-16,-6-1-16 0,-1 3 3 0,4-4 3 15,1 1 0-15,-5 0 2 0,1-2 2 16,-4 0 1-16,1 3-6 0,-5 2 5 16,4-4 6-16,-2 6-10 0,-1-3 12 0,-1-1-14 15,2 2 3-15,-4 1 6 0,-1 0 11 16,0 1-10-16,2 0-4 0,-5 2 2 0,4 0-1 16,-4 0-4-16,0 0-2 0,-3-5 9 15,3 2-3-15,0 6 11 0,-3-3-7 16,0-3-8-16,0 0 5 0,0 2 3 0,0-5-8 15,0 1-3-15,-3-1 5 0,0 2-6 16,0 1 12-16,0 2-4 0,-4-2-1 16,1 0-3-16,-2 3 10 0,2-3-8 15,-1 1 0-15,1 2 9 0,-5-2-9 0,5-2-6 16,-4 3 4-16,4-2 0 0,-5-1 12 16,1-2-2-16,1 1 2 0,-2-2-1 0,1-3 2 15,4 0 1-15,-5-1-6 0,1-1-3 16,-2-1 7-16,1 1-1 0,-2-1-4 15,-4 1 2-15,1 2-3 0,-5-3 3 0,5 4 4 16,-4-7-8-16,0 7 4 16,0-7 0-16,0 4 2 0,-1-1 4 0,2-2-8 15,2-3 7-15,-2 4 1 0,2-4-20 16,-4 0 15-16,-1 4-1 0,4-4-4 0,-2-1 2 16,-6 1-2-16,6 1 2 0,-4-4 1 15,4 2 5-15,1-1 4 0,-5-1 1 0,4-1-10 16,0 3 5-16,3-6 1 0,-2 4 0 15,-1-1 5-15,2-3-5 0,-1 0-1 16,2 0-1-16,-2 0-6 0,-2-3 6 0,-2 0-1 16,2-1 1-16,2-4-3 0,-5 1-4 15,1 0 5-15,-4-4-9 0,4 1 8 0,0-3-2 16,-7-2 0-16,3 1 1 0,3 2-9 16,5-5 2-16,-4 6 4 0,-1-7 0 15,5 3-1-15,-2 1 0 0,4-4 3 16,-5 0-7-16,4 1-4 0,1-4 9 15,1 2-1-15,-4-5-1 0,7 5 1 0,-4-4 0 16,-3-2-2-16,7 0-4 0,-4 0 7 16,4-2 0-16,3 4-14 0,-7-6 17 0,4 0-14 15,6 8 2-15,-7-9 5 0,8-1-10 16,0 6 10-16,-1 0 5 0,0-1-10 0,3-5 6 16,-2 3-1-16,3-5 4 0,-7 4-9 15,10 1 8-15,-3 2-3 0,-1 1 0 16,0-3-5-16,4 6 0 0,0-3 9 15,0 1-2-15,0-1-9 0,0 6 7 16,0 1-8-16,8-5 9 0,-8 7-2 0,6-8 3 16,1 6 2-16,-4 1-2 0,3 1-1 15,-2-1-1-15,3 0-17 0,0 2 15 0,-1-3 8 16,4 4-11-16,-6 2 9 0,6-4-11 16,-1 1 9-16,2 3 2 0,-1-1-7 0,-1 1 2 15,1-1-10-15,1 3 16 0,-2 2-3 16,-2 0-6-16,3-3-2 0,0 4 4 15,3-3 7-15,1 2-4 0,-1-2-2 0,1 3 2 16,-1-3-5-16,-4 2 3 0,5 4 0 16,-1-4-2-16,1-1 7 0,-1 2-4 0,1 3-2 15,2-4 11-15,1 2-13 16,-4-1 5-16,4 6-3 0,-4-5 4 0,1 1-7 16,-1 3 7-16,0-3 4 0,1 2-8 15,-5-1-4-15,5 4 6 0,-1-6-6 0,4 6-2 16,-7-2 8-16,3-1-2 0,4 3-2 15,-4 0 5-15,4 0-4 0,-1-2 6 16,1 4-5-16,4-2 0 0,-5 0 2 0,1 0 7 16,2 0-8-16,-2 0 4 0,4 3-1 15,-5-1-10-15,4-2 10 0,-1 6-5 0,2-5 6 16,-1 2-1-16,-1 1-8 0,2 2 7 16,-1-1 4-16,-4 1-2 0,5 1-1 15,-2-2-5-15,1 2 3 0,4 0-7 16,0 4 11-16,-2-4-12 0,-2 0 3 0,4 4-3 15,0-1 9-15,-5 1-2 0,5 0 6 16,-4 2-6-16,2-6 1 0,2 5 1 16,-4 1-1-16,4 2 4 0,-5 0 0 0,8-1-1 15,-3 3 0-15,2 2-5 0,1-5-4 16,-4 7 11-16,-3-6 2 0,-4 3-6 16,5-4-5-16,-1 7 0 0,-4-2-4 0,1-3 10 15,-4 2-4-15,1 1 7 0,-4 1-7 16,3-2 10-16,-6 0-1 0,3 1-17 0,-1-5 13 15,-5 7 8-15,0-3-6 16,2-3 1-16,-2 2-9 0,-1-2-14 0,0-1-16 16,-3 0-25-16,-3-3-27 0,3 3-34 15,-7-3-46-15,1 0-49 0,2-1-62 0,-6-2-86 16,0-4-143-16,0 5 19 0,0-8-166 16,0 5-148-16</inkml:trace>
  <inkml:trace contextRef="#ctx0" brushRef="#br0" timeOffset="-208170.68">25523 14040 1806 0,'0'0'-102'0,"-23"-10"27"16,13 2 22-16,-1 2 17 0,5-1-3 15,-1-3 30-15,1 2 15 0,-2 0 19 0,5-3 7 16,0-2 11-16,0 1 13 0,3-1 4 16,3-1 8-16,-3-1-4 0,3 0 7 15,5-3-1-15,-2 1-8 0,4-4-4 0,4 2-4 16,5-6 6-16,1 1-5 0,7 5-5 16,0-1-2-16,13-2-7 0,-4 4-1 0,1 3-8 15,-1 1 6-15,2 3-1 0,4-2-5 16,1 6-2-16,14-5 2 0,-6 5-4 15,-9 1 6-15,2 4-6 0,-7-1 0 16,3 3 0-16,0 0-8 0,6 3 0 16,-3-1-5-16,1 4 6 0,-4 1-1 0,0-2-2 15,-3 2 3-15,3 3-3 0,10 5-2 16,0 3-2-16,-14-1 1 0,-3 1 8 0,8 4-9 16,-4-2 3-16,-1 5-3 0,-9 0-4 15,-4-2 4-15,4-2 2 0,-7 4 3 16,13 11-3-16,-3 2 0 0,-10-12 0 0,1 3-2 15,-2-4-1-15,1 0 5 16,-4 2 1-16,1-2-1 0,1 2 12 0,-6 1-8 16,-2-3-3-16,7 3 8 0,-13 0-6 15,8 1-5-15,-4-4 3 0,-2 0 2 16,-2 0 5-16,2 0-12 0,-3 0 6 0,-3 0 3 16,3 3-5-16,-3-2 1 0,-6 5 7 15,-4 2-3-15,1-4 1 0,1 3-15 0,-1 1 8 16,-4 1 2-16,-8 5-8 0,4-3-3 15,-5-3-9-15,1 0 10 0,4-8 9 16,-5 0-1-16,1-2 11 0,-2 0-13 0,-1-2 8 16,1 0-5-16,-3 0 0 0,-1-5 3 15,0 1-17-15,0 1 11 0,0 0 7 0,-3-4-12 16,0 4 1-16,-6-5 8 0,3 2-4 16,-1 0-8-16,1-5 0 0,0 2 9 15,-4-2-3-15,4 1-4 0,0-4-1 16,3-1-6-16,0 1-1 0,-8-2 1 15,8-1 7-15,-6 2 4 0,3-3-2 0,-4-2-1 16,1 2 3-16,-1-3-6 0,-3 0 2 16,0-3-6-16,3 3-11 0,-2-1 15 0,1-2-1 15,-2-3-8-15,-2-2 16 0,1 1-5 16,1-3-13-16,4 2 0 0,-18-6 7 0,11-1-4 16,-7-2 12-16,10 2-15 0,7 0 4 15,-24-9-3-15,17 3 8 16,0-4-7-16,10 2-2 0,-10-4 9 0,7-3-12 0,9 2 5 15,-12-10 8-15,6 1-18 16,6-1 17-16,5-2-8 0,-16-3 8 0,5 1-7 16,8 1 5-16,-5-2-3 0,3 0-4 15,8-2 8-15,-4 5-12 0,6 2-1 0,4 5 8 16,1 1-8-16,-1-18 13 0,3 11-10 16,3 3 6-16,1-1-5 0,3-1 3 15,3 1-1-15,-3-2 8 0,4 1-13 0,6-10-5 16,0 9 14-16,6-7-2 0,1 4 2 15,-4 6-8-15,7-1 9 0,1 6-4 16,9-2-3-16,6-1 11 0,1 5-9 0,2 0 7 16,9 4-4-16,-2 4-10 0,7 3-8 15,1 0-26-15,3 4-9 0,3 2-19 16,6 4-26-16,4-1-10 0,-3 5-29 16,-7 1-29-16,-10 3-44 0,-1 0-41 0,-5 3-78 15,-1 0-152-15,-2 4 32 0,-8 4-105 16,-6-3-55-16</inkml:trace>
  <inkml:trace contextRef="#ctx0" brushRef="#br0" timeOffset="-204619.58">11033 16556 1593 0,'-10'-14'-2'0,"10"2"35"0,-7-1 27 16,7 2 22-16,0 11 10 0,-7-14 10 16,7 14-15-16,0-11 8 0,0 11-4 0,0 0-1 15,0 0 8-15,0 0 3 0,0 0-6 16,0 0 1-16,0 0-3 0,47 24-10 0,-23-14 4 16,-5 2-16-16,8 1 12 0,0-4-7 15,3 2-9-15,0-6-4 0,6-3-5 16,8-7 4-16,16-9-8 0,3-11 5 0,17-21-18 15,-3-11 11-15,23-26-9 16,-13-2-5-16,-21 14-5 0,18-23-2 0,-24 19-3 0,0 5 6 16,-11 1 3-16,2 2-12 15,-12 16 6-15,-9 8-12 0,-3 8 3 0,-10 10-9 16,-4 4 4-16,0 6-13 0,-2 5 3 16,-2 6 11-16,1 0-5 0,-10 4-16 15,0 0-12-15,27 8-17 0,-21 2-30 0,5 4-40 16,2 1-27-16,-2 5-36 0,-2 0-39 15,-2 0-46-15,2 2-78 0,2-1-154 0,-1 1 11 16,-4-2-152-16,5 0-122 0</inkml:trace>
  <inkml:trace contextRef="#ctx0" brushRef="#br0" timeOffset="-199636.45">26099 7144 1731 0,'-10'-8'-87'0,"10"8"24"0,-6-7 20 0,6 7 23 16,0 0 21-16,-7-12 19 0,7 12 5 15,-3-13 16-15,3 13 8 0,-4-12 2 16,4 12 13-16,0-17 3 0,0 9 3 0,0 8-2 16,4-20-4-16,-4 8-1 0,3 2-3 15,1-4-8-15,2 0-8 0,4 2 4 16,0-6-11-16,3 1 0 0,4-1-2 15,0 1-5-15,6-1-5 0,4-1 0 16,0 1-2-16,0 0-2 0,-2 4-5 0,5-4 3 16,0 2 3-16,-6 4 0 0,9-3-3 15,-6 5-3-15,6 0 4 0,-6-1 4 0,3 4-5 16,-3 0 2-16,3 2 1 0,0 3-5 16,0-2 0-16,-3 4-3 0,0 4-3 15,6-2 7-15,-3 0-7 0,10 7-2 0,-7-5 4 16,7 4 1-16,-4-1-2 0,5 3 9 15,-5-2-4-15,1 5 0 0,-4-1-2 16,3 1 3-16,-2-1-4 0,3 2-2 16,-4-1 3-16,1 2 5 0,2 0 5 15,4 7-9-15,1-5 6 0,-11 1-5 0,9 6 0 16,-5-2-3-16,5 3 1 0,-2 0-3 16,-7 0 5-16,0-6-5 0,3 12 9 0,-3-2 0 15,-3-4 3-15,-4 0-12 0,7 7 7 16,-6-3 4-16,-5-4-3 0,-2 2 0 15,10 6-4-15,-6-4-10 0,-5-1 7 0,1 1 11 16,-4 0-7-16,0-2 11 0,4 0-5 16,-4 4-8-16,4-3-1 0,-7 1 5 0,3-1-6 15,-3 2-7-15,4-1 17 0,-4 2 3 16,-4-3-7-16,4 1-7 0,-3 4 7 16,-4 2 7-16,1-3-7 0,-1 4 5 15,-3-1 0-15,0-2 1 0,-7 6-5 16,4-4-3-16,-1 2 4 0,-6 9 0 0,-3-3-2 15,3-4-2-15,-3 5-4 0,0-12 6 16,-1-1-6-16,-10 6 0 0,5-5 3 0,2-3-5 16,-13 6-5-16,0 0 4 0,0-3 2 15,-3-4-4-15,-7-1 11 0,0 1-13 16,6-8-4-16,-6 2 7 0,-3 3 3 0,-4 0-3 16,1-7-3-16,10-3 4 0,-2 0-6 15,-11-1 3-15,5 2-3 0,4-8-2 16,0 0-2-16,0 1 6 0,0-4 5 15,0-1-10-15,4-4 7 0,-2 0-1 0,2 0-2 16,-7-1-8-16,3-7 8 0,0-2 2 16,-10-10-6-16,0-3 5 0,-4 1-4 15,8-6-2-15,2-3 3 0,-16-10-4 0,17 11 1 16,3-3-3-16,0-2-1 0,0-1 11 16,4 3-10-16,2-10 6 0,4 3-7 0,0-2 8 15,3-4-8-15,1 0 10 0,2 2-4 16,5-6 4-16,-5 0-12 0,4-2 3 15,0-3 1-15,0-1-10 0,3-3 13 0,4 2-3 16,-10-14-5-16,10 14 6 0,3 1-1 16,-1 2-2-16,5 4 4 0,3 7-6 0,3 6 4 15,0 2-7-15,3 2 0 16,0-2 5-16,14-11 10 0,-1 2 0 0,11 2-10 16,3-1-5-16,0 1 3 0,17-12-11 15,-10 12-31-15,2 2-17 0,1 3-27 0,1 2-26 16,-5 3-33-16,1 4-26 0,-7 6-37 15,-10 7-40-15,0 5-36 0,-7 0-103 16,0 6-73-16,-6 3-152 0,-7 1-115 0</inkml:trace>
  <inkml:trace contextRef="#ctx0" brushRef="#br0" timeOffset="-198836.41">26603 7607 1801 0,'-6'-15'18'0,"1"2"30"15,2 3 12-15,0 1 13 0,3 9 0 16,-7-10-9-16,7 10-3 0,0 0-11 0,-3-14-6 15,3 14-4-15,0 0 0 0,0 0-1 16,0 0 8-16,0 0 7 0,0 0-1 0,0 0 3 16,16 31 1-16,-8-16 4 0,-5 3-9 15,7 0 1-15,-1 0 3 0,2 6-1 16,-1 2-6-16,-1 3-1 0,5-1 0 16,-4-2-5-16,1 5-8 0,2-3 7 15,-4-1-9-15,2-4-6 0,-1-1 4 0,-1-3-5 16,5 5 3-16,-4-7-12 0,-1-2 0 15,-1-4 9-15,2 3-5 0,-4-4 2 0,-3-1 4 16,4-2 8-16,-3 2 10 0,-4-9 16 16,10 8-5-16,-10-8-16 0,0 0 5 15,0 0-7-15,26-24 8 0,-19 12-8 0,-1-9-17 16,1 3 13-16,-4-10-5 0,4-5 5 16,-3 1-11-16,-1-7-10 0,0 6 5 0,-3-5 2 15,3 5-8-15,-3 4 7 0,0-2-8 16,0 3-4-16,0 3 3 0,-3 3-5 0,3 3 0 15,0 1 5-15,0 5-19 16,0-2-28-16,-3 5-55 0,3 3-27 16,0 7-32-16,3-11-37 0,-3 11-43 0,0 0-49 15,0 0-107-15,0 0-122 0,0 0 41 16,20 21-111-16,-13-11-79 0</inkml:trace>
  <inkml:trace contextRef="#ctx0" brushRef="#br0" timeOffset="-198666.95">27123 7697 1720 0,'16'-12'49'0,"-16"12"18"16,0 0 0-16,0 0-6 15,-3-16-4-15,3 16-6 0,0 0-1 0,0 0-12 16,0 0-3-16,0 0-5 0,0 0-1 16,0 0-24-16,0 0-42 0,0 0-47 15,0 0-41-15,0 0-46 0,24 16-456 0,-21-11-124 16</inkml:trace>
  <inkml:trace contextRef="#ctx0" brushRef="#br0" timeOffset="-198136.49">27337 7640 1858 0,'6'-8'45'0,"-6"8"8"16,0 0-3-16,0 0-5 0,0 0-3 16,0 0 7-16,0 0 14 0,0 0 10 15,0 0 8-15,13 23 6 0,-10-10 0 16,-3 1-6-16,3 4 5 0,2 1 2 15,-2 2-9-15,-3 4-2 0,6 0-9 0,1 7 0 16,-1-1-9-16,2-6 1 0,-2-3-5 16,-6 3-2-16,6 0-10 0,-2-7 1 0,-1 0-10 15,-6 1 11-15,9-6-21 0,-6 1 5 16,3-3 6-16,2-3 2 0,-5-8 15 16,3 17 9-16,-3-17-4 0,0 0 1 15,0 0-7-15,0 0-9 0,0 0-1 0,-17-33-6 16,7 16-19-16,-4-15 13 0,1 6 1 0,-1-2-1 15,5-4-8-15,-1 0-7 16,-1-1-3-16,2 3-2 0,5-3-3 0,4 4 2 16,0-4 5-16,0 5-8 0,4-1-4 15,-1-6 2-15,8-1 8 0,-2 4-6 16,1-1 1-16,4 2-1 0,-1 5-4 0,1 6-3 16,-2-1 2-16,1 6-3 0,1 3 0 15,2 5 0-15,-2 1-1 0,2 5 6 0,-16 1-9 16,27 4 12-16,-10 4-9 0,-4 2 8 15,-2 1-1-15,-1 6 0 0,-4 2 1 16,-6-1 1-16,0 2-7 0,-3 2 6 16,-4 3 4-16,-7 3-2 0,2-2-3 0,-6-1 0 15,-1 0 1-15,2-1-20 0,-2-2-25 16,-2-4-37-16,1 4-36 0,4-4-20 16,2-1-19-16,1 1-32 0,-4 1-39 0,4-2-39 15,-1 2-37-15,4-6-124 0,1 1-48 16,6-2-154-16,-1 1-124 0</inkml:trace>
  <inkml:trace contextRef="#ctx0" brushRef="#br0" timeOffset="-195519.25">25779 6111 1712 0,'-9'-14'-116'15,"2"2"15"-15,0-4 14 0,4 4 33 0,-1 2 20 16,4-2 22-16,-3-1 15 16,3-2 3-16,0 3 7 0,3-4 9 0,1-2 6 15,2-1 11-15,5-3 2 0,-2 2 4 16,4-5 5-16,4-3 1 0,4 1 5 0,9-11 0 15,0 6-6-15,10-3 1 0,-1 5 1 16,2-1 1-16,5 5-4 0,4 1-4 16,3 0-2-16,4 4-5 0,3 0-1 0,3 5-1 15,4-1 0-15,0 0-1 0,3 3 3 16,3 7-9-16,-2-1 1 0,-2 4-2 0,8 5-1 16,-7-1 3-16,-14 3-3 0,15 5 0 15,-5-1 4-15,1 3-1 16,-1 5-3-16,-2 5 2 0,-1-1 4 0,0 2 2 15,11 8-3-15,-4 5 5 0,3-1-4 16,-6 0 3-16,0 1-1 0,-1 6 2 0,-2 0 0 16,-1 0 0-16,0-1-3 0,-6 4 1 15,0 0-2-15,-14-8-2 0,14 9-4 16,-18-9 13-16,-2 3-10 0,0 2 0 0,0-5 6 16,-4 5-6-16,3 6 2 15,7 4 7-15,-2 4-8 0,-8-7 1 0,-3-1-2 0,-6 4-7 16,2-3 16-16,0 3-10 0,-2 3 0 15,3-3 2-15,-4 3-2 0,-3-2 4 16,-3 5-11-16,-1-1 10 0,11 8-10 16,-13-12 0-16,5 5-4 0,-8-5 8 15,5 5-3-15,-2-4-9 0,2 4 12 0,-5-6-14 16,1 4-1-16,-5-1 5 0,7 1 4 16,-8 4-6-16,1-2-1 0,-4 1 1 0,3 5 6 15,-1-1-2-15,-10 2-9 0,-1-4 2 16,3 4 9-16,-7-2-7 0,-1 3 6 15,-5 7-11-15,2-10 0 0,-5 10 4 0,2-14-4 16,-10 5 5-16,5-6 0 0,1-6 1 16,-6 0-5-16,1-6 3 0,-1 4-4 0,1-7-4 15,-4 5 8-15,-4-3-12 16,0 2 2-16,-2-5 5 0,-1 3-5 0,-5-6 1 16,-6 1-1-16,-5 12 3 0,-3-8 5 15,-8-2-9-15,-3 3 17 0,-3-10-12 16,4 9-4-16,-4-5 3 0,0 2-6 0,-10-8 7 15,23-5-7-15,4 3 4 0,-1-8 0 16,-2 3 7-16,6-5-11 0,-4 2 10 0,8-10-1 16,-14 3-9-16,3-4 5 0,-6 2-6 15,-4-5 3-15,14 0 0 0,2-1 2 16,-18-3 3-16,-1 2 1 0,-4-2-4 0,4-6 0 16,1 6 0-16,12-3-4 0,3-3-1 15,-12-2-1-15,-4-4-2 0,-4 8-3 0,1-14 10 16,-3 6 1-16,-1-5 2 0,1 2-3 15,-15-12-1-15,5-1-4 0,-4 0 6 16,6-1-1-16,1-6-6 0,0-1 8 16,9-8-10-16,1 2 5 0,6-4-5 0,4-1 0 15,3-2 3-15,0-1-4 0,6-2 5 16,5-1-9-16,2-1-3 0,1-6 11 16,5-1-6-16,4-1 3 0,4 2-1 0,0-11 4 15,0 4 2-15,3-1-2 0,3-6-9 16,0 2 9-16,3-1-3 0,5 1-1 0,-1-5 6 15,10 15-9-15,-4-1 8 0,8-4-4 16,-4 5 2-16,4 0-3 0,1-2-4 16,10-2 3-16,-5 1 1 0,3 5 5 15,-3-7-6-15,3 3 3 0,3-10-2 16,1 7-3-16,-1-16 3 0,8-1 1 0,-1 5 0 16,-2 1 8-16,8 0-6 0,-2 1 1 15,7 2-6-15,-2 7-2 0,2 15 5 0,3-14 9 16,-4 14-12-16,4 0 3 0,10-9 6 15,2 1-7-15,9 4 10 0,-2 1-12 0,-2-1 10 16,5 4-3-16,5 0-1 0,-1 0 4 16,0 7 0-16,4-7-4 0,-13 13-4 15,-1 3 2-15,-1 2 2 0,2 3-1 16,-4 7-4-16,-7 4 4 0,-3 3 5 0,-6 5-17 16,-4 3-22-16,0-1-19 0,0 5-19 15,-1 1-25-15,2 2-22 0,-1 2-27 16,-4-2-28-16,4 5-38 0,1-2-33 0,-2 1-37 15,2 2-142-15,-1-1-25 0,-1 2-100 16,-2 0-55-16</inkml:trace>
  <inkml:trace contextRef="#ctx0" brushRef="#br0" timeOffset="-195083.34">26197 6128 1597 0,'0'0'12'0,"0"0"31"0,0 0 17 16,-24-21 14-16,24 21 13 0,0 0 5 15,-6-7-9-15,6 7-6 0,0 0-18 16,0 0 1-16,0 0-4 0,0 0 5 15,0 0 12-15,0 0 5 0,-8 32 5 0,8-14 10 16,8-1-6-16,-2 6 5 0,0-2-3 0,1 3 3 16,-1 2-13-16,2-1-15 15,1 6 4-15,-2-1-13 0,4 2-6 0,-2-4 10 16,1 1-9-16,-4-4-2 0,-1-1-11 16,-2 1 2-16,7-6-7 0,-7-1 3 15,0-4-7-15,0-3 4 0,0 2-1 0,-3-4-10 16,0-9 0-16,5 16 3 0,-5-16-27 15,-11 12-44-15,1-9-42 0,10-3-46 0,-30-3-46 16,10-2-43-16,-10-9-44 0,0-4-48 16,-10-7-105-16,7 1-32 0,3 7-120 15,3 1-73-15</inkml:trace>
  <inkml:trace contextRef="#ctx0" brushRef="#br0" timeOffset="-194950.82">25773 6332 1614 0,'-10'-7'-50'15,"0"-1"31"-15,3 1 27 0,1 0 13 16,6 7 11-16,-4-11 9 0,4 11-2 0,-3-14 0 15,3 14-4-15,10-21-1 0,0 6-3 16,4 1 1-16,5-4-7 0,4-2-4 16,17-5-1-16,1 0 0 0,5 2-1 0,-2 0-4 15,-4 7-14-15,-4-1-50 0,1 9-50 16,-11-3-61-16,1 4-408 0,-3 4-70 0</inkml:trace>
  <inkml:trace contextRef="#ctx0" brushRef="#br0" timeOffset="-194319.38">26046 6728 1561 0,'-3'19'-92'0,"-4"-5"23"16,4-3 19-16,-1-4 20 0,4-7 20 0,4 13 9 16,-4-13 12-16,10 8 17 0,-10-8 14 15,0 0 3-15,30-6 6 0,-14-2-9 16,5-3-1-16,2-7-6 0,11-14-3 0,-1-3-2 15,0 2-2-15,-6-2-1 16,-5 5-8-16,-1 5 3 0,2-10-7 0,-7 3 1 16,-2 7-3-16,-7 3-4 0,-1 4-1 15,1 2 4-15,-3 0 0 0,2 3 1 0,-2 2-2 16,-1 1-3-16,-3 10-4 0,6-9 4 16,-6 9 4-16,0 0 4 0,0 0 3 15,0 0 4-15,14 25 10 0,-11-13 2 0,1 1 5 16,-4-1-7-16,3 1 1 0,0-4-2 15,0 4 1-15,1-3-3 0,-4-10 2 0,7 12 1 16,-7-12-5-16,13 3 4 0,-13-3-3 16,0 0-6-16,23-17-1 15,-10 6-6-15,-6-1 3 0,3-2-2 0,0 1-2 0,-3-2 0 16,-1 1-2-16,2 6-5 16,-5-3 0-16,3 4-1 0,-6 7-2 0,7-16 1 15,-7 16-8-15,6-8 4 0,-6 8-1 16,0 0-1-16,0 0 9 0,20 21 0 15,-13-11 4-15,-1 5 9 0,2 0-2 0,1-2 0 16,1 2 8-16,-2-5-8 0,4-1 4 16,-2 1 4-16,4-4-3 0,-1-1 2 0,4-3-2 15,-17-2-9-15,30-10 6 0,-14 0-3 16,1-1 1-16,-4 0-5 0,-2-3 8 16,2 0-10-16,-3 2-5 0,-3-1-5 0,3 2 12 15,-4 3 2-15,-3-1-6 16,-3 9 2-16,7-9-5 0,-7 9 1 0,0 0-2 0,0 0 4 15,0 0-5-15,0 0 2 16,0 0-2-16,0 0-1 0,17 19 5 0,-17-19-5 16,6 11 1-16,-6-11 1 0,14 4 4 15,-14-4-5-15,13 6-14 0,-13-6-30 16,20 0-35-16,-20 0-57 0,20-8-85 0,-9 6-98 16,-2-3-162-16,1-2-164 0,-4 1-136 15</inkml:trace>
  <inkml:trace contextRef="#ctx0" brushRef="#br0" timeOffset="-193563.51">28766 6857 1871 0,'0'0'23'16,"0"0"18"-16,0 0 12 0,0 0 10 0,0 0 14 15,0 0 4-15,0 0 4 0,0 0 2 16,40-13-5-16,-26 9-3 0,2-7 5 0,17-7 2 16,21-3 5-16,23-12 2 15,19-2-7-15,11-5-2 0,39-14-4 0,8 5-5 16,2-1-2-16,-2 3-4 0,-7 5-5 16,-27 6-9-16,-8 7 1 0,-11-2 1 15,-1 4-7-15,-16 4-8 0,-18 7-6 0,-13-1 0 16,-13 9-12-16,-6-1 11 0,-8 1 0 15,-6 7-12-15,-3-5 2 0,3 2-6 0,-7 1-1 16,0 0-10-16,-13 3-26 0,24-2-12 16,-24 2-18-16,23 0-9 0,-23 0-35 15,13 2-27-15,-13-2-34 0,0 0-59 0,0 0-75 16,0 0-156-16,0 0-36 16,-43-4 45-16,16-4-102 0,-6-2-38 0</inkml:trace>
  <inkml:trace contextRef="#ctx0" brushRef="#br0" timeOffset="-193067.81">29596 6029 1590 0,'-20'-12'47'0,"4"2"27"16,5 3 23-16,1-1 1 0,1 6 1 0,9 2-13 15,-10-11-6-15,10 11-11 0,0 0-8 16,0 0 1-16,0 0 4 0,0 0 5 15,33 24 4-15,-3-7-9 0,16 7 6 16,8 4-7-16,13 10 5 0,2-4-9 16,2 4-12-16,-1-1-7 0,-4 4 10 0,1-1-14 15,-14-11-3-15,7 14-2 0,-10-11 4 16,-10 0-7-16,-3-1-2 0,-7-8-17 16,-7-6-18-16,-3-5-16 0,-6-2 6 0,-1 1 2 15,-4-9-39-15,-9-2-33 0,0 0-21 16,0 0-23-16,11-32-13 0,-14 7-25 0,-8-7-8 15,1-17 24-15,-2-1 3 16,-2 3 16-16,7 9 10 0,-3 9 37 0,3-4 57 16,-3 11 50-16,4-2 36 0,-1 7 16 15,0 2-3-15,4 3-2 0,-4 2-12 16,4 6 11-16,3 4 21 0,0 0 5 0,-36 12 9 16,19 5-6-16,-10 4-1 0,-7 12 5 15,-2 10 3-15,-7 10-9 0,-1 5-8 0,-2 6 7 16,-4-1-10-16,10-2-3 0,0-3-14 15,10-9-5-15,7-5 1 0,2-1-10 16,8-5-1-16,-1-12-9 0,8-1-8 0,-4-4-18 16,4 0-38-16,3-7-28 0,3-2-20 15,0-1-41-15,0-11-62 0,6 4-77 0,-6-4-154 16,0 0-63-16,27-29-206 16,-11 4-169-16</inkml:trace>
  <inkml:trace contextRef="#ctx0" brushRef="#br0" timeOffset="-192285.69">31479 5742 1877 0,'-3'-13'-70'0,"0"1"49"0,3 2 19 0,-3 0 12 16,3-2 16-16,-4-1 8 0,4 1 6 16,0-3 2-16,4-1-1 0,-1-3 6 0,-3 4 6 15,6-8 4-15,1 5 2 0,0-4 4 16,3 0 2-16,0-2 0 0,3-2 9 15,4 1-15-15,0 0 2 0,5 0-9 0,2 1 3 16,12-8-11-16,8 3 1 0,2 1-11 16,5 3-1-16,-1 3 8 0,6 4-7 15,1 6-7-15,-7 3-7 0,-4 5 5 16,2 4-3-16,-2 4-5 0,-2 5 9 16,16 3-10-16,-7 9 5 0,0 1 5 0,4 6 2 15,-10 1-8-15,2 9 3 0,8 7 2 16,-3 1 2-16,-5 8-4 0,-8 3 1 15,5 0-3-15,-2 9 4 0,-5-7-1 0,-8 7 7 16,-1 0-16-16,-7 2 20 0,4-5 4 16,-17-5 5-16,2-1 5 0,-4 1-11 0,-5 2 4 15,0 1 1-15,-6 3-4 0,-11-4 10 16,1-1-14-16,-4 0 0 16,1-2 3-16,-17 8-4 0,6 0-1 0,-6-5-3 15,-11 1-2-15,1-3-4 0,-4 1 9 16,-10-5-11-16,1-4-2 0,-7-3 8 0,-8-1-12 15,1-11 5-15,1-5-4 0,-8-3-2 16,10-9 2-16,4-3-2 0,-1-5 0 16,8-5-3-16,6-9-1 0,-20-3 0 0,0-7-1 15,3-1 0-15,-13-10-1 0,1-10-6 16,8-5 2-16,-2-3-5 0,3-7 3 0,7-4-4 16,3-2 5-16,3-5-4 0,0 0 0 15,14-4-2-15,-4-3 6 0,17 4-1 16,3-3 2-16,0 0-6 0,11 13-2 0,7-4 7 15,1-2-4-15,-2-1 10 16,7 0-7-16,13-3 3 0,-4 0-7 0,12-11-1 16,2 6 3-16,6 1-7 0,8 5 0 15,9 2 1-15,-7 7-3 0,1 14-11 0,-4 1-34 16,-3 3-34-16,3 5-27 0,-3 10-29 16,-3 6-21-16,-3 1-35 0,-1 6-64 15,-2 2-57-15,-5 1-160 0,1 3 3 0,-1 4 33 16,-2-2-92-16,-1 5-38 0</inkml:trace>
  <inkml:trace contextRef="#ctx0" brushRef="#br0" timeOffset="-191652.42">31729 5917 1595 0,'0'0'39'0,"0"0"-8"0,7 11 4 15,-7-11-1-15,4 14 15 0,-1-3 13 16,-3 3 2-16,3 4 6 0,-3 1 7 0,4 12 4 16,-4 3 6-16,3 4-2 0,0 15 0 15,3 2-1-15,2-3-3 0,-5 0-4 0,0 1 2 16,7 0-2-16,-4-3-3 16,2-8 7-16,-5-6-21 0,4-4 3 15,-4 0-6-15,0-7-3 0,4-2-11 0,-7-3-4 16,3-2-1-16,1-6 18 0,-4 1 9 15,3-1 20-15,-3-2 17 0,0-10-5 0,0 0-5 16,0 0-9-16,0 0-6 0,0 0-11 16,-44-43-2-16,28 15-18 0,-11-15-3 15,1-3 2-15,-4-2-12 0,9 0 0 0,-1 1 0 16,4 3-8-16,-2-6 0 0,7 1-8 16,-4 5 2-16,4-1-2 0,7 5-5 0,-1 5 2 15,7-1 0-15,-4 1-4 0,8 1-3 16,3-1-5-16,2 2 2 15,12-6 2-15,-5 6-2 0,11-1 0 0,-1 8-3 16,1 6-4-16,0 5 4 0,0 1-5 16,-1 7 0-16,4 3 1 0,0 1-1 0,0 10 8 15,3 4-10-15,11 9 0 0,-4 5-2 16,-1 1 3-16,-9 8-4 0,0 0 8 16,-3 4 0-16,-6 5-5 0,-9-9 2 0,-4-3 9 15,-5 4-6-15,-3-5 4 0,0 5-3 16,-11-6 2-16,5 3 4 0,-7-1-9 0,7-6 3 15,-8 0 6-15,-2 0-1 0,5-7-1 16,-5 0 0-16,-5 1-3 0,4-5-10 16,-2-3-22-16,-5 3-19 0,8-6-29 15,-4 5-21-15,3-5-20 0,4 2-20 16,-1-3-25-16,1 1-22 0,0 2-30 0,6-3-27 16,0 3-26-16,1-5-44 0,6-5-117 15,-7 6-19-15,7-6-118 0,-3 4-68 16</inkml:trace>
  <inkml:trace contextRef="#ctx0" brushRef="#br0" timeOffset="-152000.75">25869 13612 548 0,'-17'-10'37'0,"1"-1"114"0,-4 4-106 0,7 0 7 0,-7 2 17 15,4-2-26-15,-5 1 0 16,1 2 2-16,-3-1-2 0,3 2-8 0,-4 1 5 16,1 2 4-16,-3 0 4 0,-8 0 5 15,5 5 3-15,-1 3-3 0,-5-1 9 16,-1 3-4-16,-1-1 2 0,1 4-3 0,-14 6 0 16,3 2 2-16,7-3-6 0,6-3 0 15,8 2-8-15,0 1-4 0,6-3 2 0,-4 5-2 16,5 5 5-16,1-3-4 0,6-1-6 15,-2 4-5-15,-2 4 3 0,2 0 5 16,1 2-1-16,2 2-6 0,5-4 0 16,2 2 0-16,-2 1 3 0,3-7-3 15,3 2 5-15,-4 1-4 0,4 0-2 0,0 0 6 16,0-2-4-16,4-1-2 0,2 7 5 16,7-1-5-16,7 6-5 0,7 3 1 0,-11-9-1 15,14 5 1-15,0 0-3 0,0-1 0 16,8 0 5-16,-5-2-4 0,0-1 1 15,4-3-3-15,-1 2-4 0,1-4 12 0,4 1-1 16,-5-3-10-16,0 0-1 0,4 0 8 16,-7-5-7-16,1-5-2 0,10 7 5 0,-11-1-6 15,0-6-3-15,14 2 9 16,-10-2-11-16,-4-1 0 0,3 0 9 0,-6-3-1 16,4 0-1-16,-4-4 3 0,3 0-6 15,-3 4 9-15,0-5-11 0,3 1 9 16,1-2-11-16,-4-3 15 0,6 0-14 0,-3 1 3 15,2 0 0-15,-5-3-7 0,3-3 6 16,0 3 4-16,-3-3-11 0,3 3 0 0,-3-4 2 16,4 0 1-16,-4 3-3 0,0-5 10 15,0 2-7-15,-8-2-3 0,5 2-2 16,-3 0-3-16,-1 0-6 0,1 0 7 0,-2-2-5 16,-1 3 1-16,2-5 3 0,-3 4 3 15,6 0-5-15,-8-5 8 0,2 5-4 0,-1-7-6 16,2 4 9-16,2 0-8 15,0-4-3-15,0 1 4 0,-2 1 10 0,1-4 5 16,-1 1-15-16,-1-1 13 0,-7-2-11 16,10 0 3-16,-10-2-1 0,5-1 1 15,-6 1-3-15,2-4-1 0,2-1 9 0,-2 3-14 16,-4-2 10-16,4 0-3 0,-4-4-1 16,-4 6 5-16,1-4 12 0,-4 1-5 0,4 0-4 15,-10 0 9-15,3-3-6 0,0 0 5 16,0 1-3-16,-4 2-3 0,-3-3-13 0,7 3 15 15,-6-2-2-15,-1 3-3 16,-7-8-8-16,2 3-1 0,2 6 6 0,-4-9-12 16,-2 8 21-16,-1-4-8 0,-4 0-2 0,2-4 7 15,-1 8-7-15,-1-4 2 16,-12-8-9-16,0 4 9 0,0-2-7 0,-1 1 3 16,4 5 2-16,-6-2 5 0,-4-2-9 15,10 10-4-15,0-1 9 0,-6-5-22 0,1 6 16 16,10 1 8-16,-5 5-20 0,-4-5 11 15,4 4-1-15,-7 2 4 0,7-1 0 16,-7-2 4-16,-2 1-11 0,-1 3 7 0,-14-3 1 16,7 6-10-16,4-3 10 0,0 4-5 15,-4 0 1-15,-10-4-10 0,11 4 6 0,2 1 6 16,8 5-8-16,-1-5 11 16,1 4-3-16,-2-1-7 0,-1 1-1 0,5 2 9 15,-5 2 4-15,5-2-9 0,-2 3-6 16,2-1 15-16,-6 1-13 0,7 1 8 0,3 2-4 15,0-1 4-15,3 5-5 0,0-3 3 16,1 3-7-16,-4 2 3 0,0 1 8 16,0 2-11-16,-3 0 8 0,6 3 12 0,0-1-2 15,-9 11-6-15,9-6 6 0,3-1-14 16,4-2 18-16,1 3-17 0,5-1 13 0,1 4-9 16,-4 0 2-16,4 4-2 0,7-6 6 15,-5 7-10-15,4-8 7 0,1 3-8 0,3 3-2 16,-4 3 10-16,7-5-1 0,0 5-2 15,3-1 6-15,1 2 0 0,2 0-3 16,4 4-13-16,1-1 8 0,5 7 0 16,4-2 0-16,4 0 6 0,1-2 0 15,2-1-2-15,3 6-3 0,0-5 4 0,3-1-6 16,8 2 5-16,-1-1-3 0,3-2 3 16,1-4 5-16,-1 2-9 0,4-3 4 0,2-2-4 15,2 2 10-15,5-6-7 0,-2 0 5 16,2-3-9-16,4-4 11 0,0 1-6 0,0-2-2 15,3 0 10-15,-3-5-7 0,4 1-10 16,-4-5 11-16,-7 0 4 0,-10-2-13 16,-2-2 6-16,5-1 8 0,1 0-10 15,-7-3 9-15,-4 1-11 0,1-2 11 16,0-5-8-16,6 2 5 0,-3-6 2 0,10-5-10 16,-4-6 1-16,5-1 14 0,-8-6-9 15,1-1-2-15,-8-4 2 0,-3-5 1 0,1-5-7 16,-8 1 6-16,-2-2-6 0,-8-3 1 15,1-3 4-15,-7 0-6 0,1-6 2 0,-8 1 3 16,-6-2-1-16,-5-6-4 0,-14-12 0 16,4 3 9-16,-5 4-11 0,4 14 8 15,-5 1 3-15,0 6-10 0,4 5-1 16,1 10 1-16,2 7 5 0,4 6 5 0,-4-1-6 16,4 2-2-16,3 6-2 0,-4-1 4 15,4 1 0-15,0 5-7 0,-3-2-17 16,3 1-25-16,-1 4-55 0,5 0-30 0,6 4-37 15,-16-3-35-15,16 3-41 0,-14-3-58 16,14 3-75-16,0 0-135 0,-19 3 40 0,19-3-104 16,-14 4-80-16</inkml:trace>
  <inkml:trace contextRef="#ctx0" brushRef="#br0" timeOffset="-149550.08">25857 13545 1581 0,'-27'-11'-77'0,"3"4"34"0,4 2 12 0,1-1 8 16,-2 2 19-16,1 1 13 0,-7-1-1 15,4 4 9-15,0 0 8 0,-1 0 14 0,-3 4 2 16,-3-1 0-16,0 5 4 16,-6 2 2-16,3 1-2 0,-4 6 4 15,-6 2 2-15,-1 4 1 0,14-1 1 0,7 1 6 16,-10 6-2-16,13-1 3 0,0 0-1 16,3-3-2-16,4 7-15 0,-4 11 7 0,7-7 3 15,0 14 0-15,10-7 7 0,0-5 3 16,7 17 1-16,-4-2-3 0,14 0-5 0,-1-2-8 15,5 2 9-15,-5-3-3 0,11-3 1 16,9 10-1-16,-2-11-10 0,6 7 1 16,3-3-9-16,7 0 2 0,-4-16-4 0,11 8-2 15,-6-9 4-15,9 8 6 16,-11-11-5-16,8-1-11 0,-7-1 9 0,7-3-10 16,0-3-2-16,-5-1-1 0,5-1 15 15,-3-2-10-15,3-6 2 0,-11-2-9 0,-2-3-9 16,-1-3 23-16,4 0-5 0,-7-2 0 15,-1-2-14-15,-2 0 11 0,3 0-4 16,3-2-11-16,8-3-2 0,-15-2 5 0,7-2 4 16,-2-3-1-16,11-5 2 0,-1-4-7 15,-1-1 3-15,-7-8-5 0,3-1 4 0,-5-1 2 16,-5-3-12-16,-2-2 7 0,-1-1-4 16,-3-2-2-16,-3 3 5 0,-4-2 7 0,-3-4 3 15,-10 11-2-15,0 1 2 0,-3-1 5 16,-1 7 8-16,-2-11-13 0,-4 7 9 15,3-4-11-15,-6-2-1 0,-4 0 7 16,-3-15-11-16,-10 6 7 0,0-5-12 16,-3 2 12-16,-7 1-12 0,0 2 4 0,-7-12-5 15,1 12-3-15,3 2 11 0,-5 2-10 16,-2-1-1-16,1 4 4 0,-5 5-9 0,1-1 8 16,-8 1-3-16,2 7 2 0,-1-6 5 15,-7 9-9-15,0 1 1 0,-3 2 4 16,-3 2-2-16,-1 3-15 0,-2 3 8 0,-1 1 3 15,1 5 7-15,9 2-7 0,11 6 3 16,-22 2-2-16,2 2-6 0,3 7 6 16,3 4-6-16,0 3 2 0,7 1 3 15,6 1-8-15,0 7 9 0,7-2-3 0,-3 4 6 16,10 5 1-16,0-2 2 0,6 2-9 16,6-6-3-16,1 9-1 0,4-5 15 0,-1 9 3 15,4-9 0-15,-1 14-1 0,11-10-7 16,-7 11 3-16,4-10 8 0,2-5-9 15,1 1 3-15,0 3 6 0,-1-2-14 0,4-1 16 16,4-1-14-16,-4 0-16 0,3-1-31 16,7 1-33-16,-4 1-24 0,11 6-15 0,6 4-28 15,7-5-21-15,4 0-32 0,3-4-54 16,6-2-43-16,7-7-120 0,3-3-80 16,4-6 51-16,6-1-103 0,-3-8-47 15</inkml:trace>
  <inkml:trace contextRef="#ctx0" brushRef="#br0" timeOffset="-146666.99">25953 13702 1478 0,'-27'-5'-112'16,"4"-2"10"-16,-1 4 33 0,2 0 14 0,1 2 26 15,-6-2 9-15,1-3 15 0,-1 6 10 16,0 0 12-16,1 0 6 0,-4 0 13 15,-3 3-1-15,-5 3 2 0,2 1 6 0,0 5 9 16,-15 6 2-16,2-1-1 0,16 4 0 16,-15 4 0-16,15 1 1 0,0 6-6 0,0 1 6 15,9 8-2-15,4 2 3 16,4-4-2-16,6-2-2 0,6 1 6 0,-3-1 1 16,10 3-3-16,5 13 1 0,5 0 1 15,0 1-3-15,4 3-2 0,16 10 4 16,4-3-3-16,10 1-2 0,-1-5-6 0,7 1 1 15,4-10-3-15,0 2-3 0,6-3 6 16,4-7-6-16,3-3 3 0,4-5-3 0,-5-3 3 16,7-3-11-16,-12-5-1 0,-1-6 9 15,-3-2-7-15,8-6-1 0,-5-3 6 16,-11-1-6-16,-1-6 10 0,-4-2-4 0,19-9 0 16,-5-3-1-16,-1-1-10 0,3-6 8 15,-3-4 2-15,-4-4-12 0,4-11 5 0,-3-5-14 16,3-3 6-16,-13-2-8 0,-14 5 1 15,-6-5 2-15,3-15 2 0,-14 12 0 16,-6-7-8-16,-10-2 7 0,0-3-2 16,-13-16-3-16,-8 6-4 0,-1-1 1 15,-8 2-6-15,-8 5 7 0,-1 2 0 0,-7 3 1 16,-11 6-6-16,3 5 2 0,-6 6-1 16,-3 1 1-16,-4 9 2 0,-2 7-5 0,5 7-2 15,-6 6-8-15,-3 3 14 0,-5 7-6 16,2 7-9-16,-1 6 12 0,4 4-9 0,-3-1 9 15,5 7-6-15,-11 6-4 0,18 3-3 16,7 5-2-16,-3 8 11 0,0 2-5 16,21-4 7-16,1 7-4 0,8 3 1 15,8 7-2-15,8-6-39 0,14-7-44 16,9 10-41-16,8 0-54 0,14-8-84 0,2 1-139 16,14 4-95-16,-1-15 48 0,-2-1-107 15,-1-5-58-15</inkml:trace>
  <inkml:trace contextRef="#ctx0" brushRef="#br0" timeOffset="-142796.78">25836 13362 1513 0,'-23'-7'-92'0,"-4"-1"24"0,8 2 15 0,-2 5 15 0,1-2 29 16,-3 0 6-16,3 3 12 15,-4 0-2-15,-2 0 6 0,-1 6 14 0,-3-1-8 16,-4 0 8-16,-2 7-2 0,3-2 9 16,-1 8 5-16,-5 7 2 0,2 1 1 15,0 8 7-15,7 0 0 0,4 7 14 0,6-1-1 16,-4 4 0-16,11 6-1 0,6 3-7 15,0 7 11-15,7-2 2 0,7 2-4 16,3-1 2-16,6 14 1 0,2-4-7 0,5 2 1 16,3-6 1-16,8-2-6 0,-1-4-5 15,7 0 0-15,0-5-1 0,4-1 7 0,2-3-7 16,-6-10-3-16,13 7-1 16,4-2-3-16,3-1 1 0,-3-1-1 0,-8-11 0 15,16 7-3-15,-13-7 2 0,5-7 1 16,-3 3-6-16,-1-6 3 0,0-1 4 0,0-5 0 15,-5-3 2-15,11-5 8 0,-9-4-16 16,-3-1 3-16,-1-8-4 0,18-2-7 0,-1-9 8 16,-3 0-1-16,-3-5-12 0,-4-4 5 15,-3-3-2-15,3 2-7 0,-5-8 1 16,-9 1-4-16,4 1-8 0,-10-7 12 0,-3 6-7 16,-3-5 0-16,-3 4-6 15,-15-7 20-15,-1 8-9 0,-2-3-3 0,-2-4 0 16,-8-17 6-16,-10-17-11 0,-12-1-1 15,-8 3 7-15,-5-3-15 0,-7 4 9 0,-5 2-4 16,1 6 1-16,0 6-4 0,-3 7-2 16,10 10 9-16,2 8-5 0,-2 1-1 15,7 6-3-15,-2 9 1 0,8-1 5 0,8 9-10 16,-2-3-2-16,4 5-11 0,0 5-46 16,3 1-37-16,4 1-48 0,0 5-47 0,6 2-65 15,1-4-106-15,-1 7-173 0,4-1 54 16,-1 1-148-16,4 3-129 0</inkml:trace>
  <inkml:trace contextRef="#ctx0" brushRef="#br0" timeOffset="-140099.12">10496 17989 1834 0,'-14'-15'13'15,"2"1"25"-15,-1 2 27 0,5 1 20 16,-1 4 18-16,-1 0-9 0,7-2 10 0,3 9-23 16,-14-9-7-16,14 9-3 0,-7-7-12 15,7 7-6-15,0 0 1 0,0 0 8 16,0 0 9-16,0 0-2 0,0 0 2 0,0 0 8 16,30 29 6-16,-17-19 2 0,1 1-6 15,2-4-6-15,11 5 6 0,-10-5-4 16,10 0 11-16,-1 1-5 0,-3-8 14 0,21-2 8 15,20-15 12-15,8-22-3 16,12-18-6-16,29-36-6 0,4-11-7 0,6-17-18 0,0-4-1 16,-3 4-7-16,-3 6 6 15,-17 5 14-15,-10 15 6 0,-27 25 1 0,-9 10 20 16,-8 5-14-16,-13 17 2 0,-6 2-3 16,-3 10-12-16,-7 8-19 0,-4 1 4 15,-7 3-16-15,5 3 2 0,-5 1-20 0,1-1 0 16,-1 4-32-16,1 0-27 0,-7 7-21 15,0 0-10-15,17-4-36 0,-17 4-35 0,0 0-37 16,3 24-42-16,-6-9-60 0,3 2-50 16,-3 6-71-16,-7 7-142 0,6 3-84 15,-3-1 66-15,1 0-350 0,-11 12-372 16</inkml:trace>
  <inkml:trace contextRef="#ctx0" brushRef="#br0" timeOffset="-138566.16">13603 16720 2621 0,'-3'-14'24'0,"-11"3"33"0,11 3 12 0,3-2 18 16,0 10 13-16,-10-12-4 0,10 12-11 16,-3-10-2-16,3 10-15 0,0 0-11 0,-8-7 4 15,8 7-3-15,0 0-10 0,0 0 18 16,0 0-4-16,41 37-5 0,-22-16 19 16,5 3-1-16,9 11-2 0,7 2-1 0,-6 1 2 15,12 12-8-15,-3 2 7 0,1 1-10 16,-7-11 10-16,-1 1-10 0,-3-3 3 0,5 0-9 15,-5-5 3-15,-3-3-7 0,-4-7-8 16,-2-3 3-16,-4-4-2 0,-7-4-4 16,4-3-1-16,-4 2 6 0,1-6 10 15,-8 4 30-15,4-7 27 0,-10-4 30 16,17 3-18-16,-17-3-15 0,16-24 1 0,-8 8-16 16,-2-9-1-16,-6-3-16 0,-3-7-23 15,0 0-2-15,-8 3-7 0,4-4 7 0,-2 4-18 16,-5 5 0-16,1-1 0 0,-4 3-20 15,4 8 5-15,-4-1 0 0,4 6-10 0,-4 2-24 16,-3 3-39-16,0 1-19 0,3 6-22 16,-6 3-24-16,6 1-36 0,-2 3-23 15,5 4-48-15,-2 3-36 0,-1 4-37 16,7-5-45-16,-1-1-36 0,5-1-91 16,0-1-110-16,-1 1 46 0,7-2-339 0,0-9-356 15</inkml:trace>
  <inkml:trace contextRef="#ctx0" brushRef="#br0" timeOffset="-138231.83">14350 16827 2498 0,'20'-17'-22'0,"-7"-1"28"0,0 6 21 15,4-1 18-15,-4 6 1 0,-3-4 2 16,3 4 0-16,4 0 0 0,6 2 3 0,-3 5-4 16,-20 0 1-16,40 7 2 0,-20 4 0 15,4 1 9-15,0 8 1 16,-5 2 12-16,14 11-8 0,-16-3 7 0,-4 0 5 15,1-1-14-15,-1 2 3 0,-10 1-4 16,-3-4 5-16,3-1-8 0,-3-4 8 0,0-3 6 16,0-3 12-16,-3 1 6 0,-3-7-9 15,-7-2-6-15,-1-4 1 0,-2-5-14 0,16 0 0 16,-44-18-14-16,17-3 3 0,-3 2-7 16,-3-12-5-16,-4 2-10 0,17 0 3 15,1 4-10-15,5-3-9 0,-2 0-15 0,6 1-32 16,-1 4-29-16,8-2-32 0,3 6-42 15,3 1-29-15,8 0-25 0,-8 5-31 0,7-1-34 16,3 3-46-16,-3-1-42 0,3 5-83 16,1 1-32-16,-1 2-205 0,4 1-160 15</inkml:trace>
  <inkml:trace contextRef="#ctx0" brushRef="#br0" timeOffset="-137333.72">14876 16799 1888 0,'17'7'-32'0,"-4"-1"23"0,0-1 27 16,1-2 21-16,-14-3 22 0,20 4 26 0,-20-4 3 15,29-4 9-15,-8-4 8 0,-4-2 2 16,-1-2 8-16,-2-4 14 0,-5-3-8 16,1-5-9-16,1-2-2 0,-8-2 5 0,-9-9-16 15,-2-16-9-15,-8 1-2 16,-1-6-1-16,-13-9-1 0,-3 5 5 0,9 13 6 0,1 10 6 16,3 2 21-16,7 9 8 15,-4 6 7-15,7 5-11 0,3 3-11 0,-3 3-20 16,4 4-10-16,6 7-17 0,-10-4-2 15,10 4-9-15,0 0-3 0,0 28-7 16,-3-3-2-16,6 7-6 0,10 15-9 0,0 3-4 16,1 3 7-16,6-2-8 0,6 3 1 15,-6-2-2-15,4-2-4 0,3 0 5 0,-11 3-21 16,7-6-23-16,4-4-41 0,-11-8-28 16,-2-8-42-16,-1-7-32 0,-2-1 11 15,-8-8-40-15,4-4-49 0,-4-4-19 16,-3-3 4-16,0 0-20 0,-37-28 1 15,17 9 27-15,-10-12 31 0,3 5 29 0,8 1 54 16,-2 4 53-16,9 4 46 0,-6-1 35 16,5 3 22-16,3 3 13 0,0-1 0 0,4 3-6 15,-1 3-4-15,0-1-3 0,0 1 3 16,4-1 0-16,0 2-1 0,3 6 5 0,0 0 9 16,10-19-3-16,-4 13 4 0,8-2 19 15,2-3-1-15,1-2 4 0,4-1 1 16,1-6-19-16,-2 0 11 0,4-2-3 0,6-14-4 15,-6-2-10-15,-2-1-3 0,2-4-4 16,-15 0-9-16,2 4-2 0,2-9 8 0,-7 10-5 16,-6 1-1-16,-3 2-8 0,0 0 5 15,0 5-15-15,-4 5 27 0,4 3-1 16,0 2-1-16,3 6 5 0,-8 3-23 16,8 1 6-16,0 10 3 0,0 0-10 15,0 0 6-15,0 0-7 0,-9 30 1 0,15-5 1 16,1 9 4-16,7 22-10 0,6-5 15 15,-4 20-7-15,14-6 5 0,-3-1-1 0,-4-10 8 16,0-4-4-16,1-5 2 0,-1-2 2 16,-2-1 8-16,-2-12-5 0,-5-5 4 0,-5-5-5 15,-2-5 15-15,4-3 26 16,-5 2 28-16,-3-3 39 0,0-4 17 0,-3-7-12 16,0 0 0-16,0 0-28 0,0 0-7 15,0 0-9-15,0 0-16 0,-12-43-15 16,7 27-10-16,5-4 4 0,5-5-17 0,-2-3-8 15,3-4 3-15,4 2-10 0,7-1-10 16,-4 5 3-16,4-2-9 0,-4 10-5 0,4 1 2 16,-1 5-1-16,1 1-10 0,-1 4 0 15,8 4-4-15,-4 6 10 0,3 2-6 16,7 2-5-16,0 11 12 0,-10-1-7 0,7 5 0 16,6 9 1-16,-3-1 5 0,0 2-2 15,4 3 6-15,-14-7-1 0,-1-6 1 0,2-1-7 16,-4-2 4-16,-4-6-23 0,-7-3-11 15,5 2-9-15,-1-4 0 0,-4-6-41 16,1 1-65-16,-7-3-42 0,0 0-71 16,17-20-60-16,-11 6-62 0,-3 0-71 0,7-1-145 15,-6 3 9-15,6 2 71 0,-4-3-332 16,4 6-330-16</inkml:trace>
  <inkml:trace contextRef="#ctx0" brushRef="#br0" timeOffset="-136898.62">14693 17739 2546 0,'-37'16'94'16,"17"-4"44"-16,1-5 37 0,8-1 19 0,-2 1 18 15,2-5 0-15,11-2 4 16,-16 9-16-16,16-9-13 0,0 0 0 0,0 0 0 16,33-24 9-16,34-19 17 0,53-18 5 15,17-11-3-15,23-16-1 0,23-10-4 0,61-33-9 16,-51 30-12-16,54-30-14 0,-64 37-8 15,-3 4-18-15,-4 6-11 0,-26 9-16 16,-23 11-13-16,-40 21-6 0,-18 9-11 0,-12 6-19 16,-13 6-25-16,-7 6-23 0,-14 4-22 15,-4 2-18-15,-5 3-36 0,6-1-16 0,-13 6-35 16,0-2-5-16,-7 4-27 0,0 0-37 16,0 0-42-16,-4 24-45 0,-2-9-48 0,-11 2-58 15,-4 6-62-15,5 2-96 16,-1 0-156-16,-16 7 49 0,3-1-516 0,3-5-611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22:59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1566 2288 1879 0,'0'0'51'0,"-17"4"13"0,17-4-4 16,0 0 1-16,-13 8-8 0,13-8-9 15,-3 10 14-15,3-10 4 0,6 17 13 0,1 1-6 16,4 0 4-16,5 1 4 0,4 3-7 16,10 9-3-16,0-9 5 15,0-4-10-15,20-1 9 0,0-7-3 0,-4-10 8 0,25-10-2 16,25-12 1-16,1-21 5 0,26-27-23 15,13-12 9-15,8-5 0 0,6-9-9 16,-3-4-8-16,-4 4-3 0,-6-4-3 16,-14 9-7-16,-6 7-2 0,-11 5-3 15,-28 22-9-15,-15 7 1 0,-10 4-10 0,-13 14 4 16,-10 10-16-16,-7 4-29 0,-6 3-17 16,-7 5-30-16,0 7-22 0,-3 2-13 0,-7 1-36 15,0 0-40-15,3 14-46 0,-3-14-55 16,-10 23-149-16,0-9-1 0,0 7-183 15,-4-1-119-15</inkml:trace>
  <inkml:trace contextRef="#ctx0" brushRef="#br0" timeOffset="5534.12">23066 6065 1819 0,'-6'-11'34'0,"-1"1"35"0,3 1 19 16,4 9 28-16,-6-13 15 0,6 13 8 16,-10-11-10-16,10 11-3 0,-3-7-15 0,3 7-9 15,0 0-10-15,0 0-12 0,0 0 6 16,0 0-12-16,0 0 0 0,0 0 13 0,-30 28-7 15,23-7 10-15,0 4-7 16,-3 4 12-16,0 18-8 0,-3 6 0 0,6 0 5 16,1 4-7-16,-4 1 2 0,3-1-8 15,-6-3-3-15,9 2-10 0,-10-1 0 16,11-5-11-16,0-11 1 0,0-3-5 0,3-8-7 16,-3-3-3-16,-1 0-4 0,4-6-4 15,0-3 0-15,4-1-2 0,-4-4 1 0,3 3 1 16,-6-3-4-16,3 0 5 15,0-11 15-15,0 14 12 0,0-14-7 0,-7 8-4 0,7-8-5 16,0 0-3-16,0 0-9 0,0 0-3 16,0 0-2-16,-11-33 1 0,11 19-5 15,0-4-3-15,4-1-7 0,-8-5 1 16,4-2-1-16,-3-6-1 0,3-6 4 16,3 2-9-16,-3-1 0 0,0-1-2 0,0 1-3 15,14-13-3-15,-10 8 4 0,2 7-3 16,-3-1 7-16,4-1-1 0,0 2-10 0,-4 3 5 15,4-3 4-15,-1-1-7 0,-2 4 3 16,6-4-2-16,-7 4-5 0,4 6 9 0,3-8-4 16,0 5-4-16,-3-1-2 0,9-1 0 15,-2 5 3-15,2 1-1 0,-6 1 0 16,0 5 2-16,3-1-4 0,-2 0 1 16,-2 4 1-16,1 4-2 0,4-1-5 0,-4 1 3 15,7 6-2-15,-4 2 4 0,4 0 1 16,-1 4-3-16,-16 0 0 0,36 4 3 15,-18 0-3-15,8 7 2 0,-2-1 1 0,-2 3-2 16,5 2 6-16,0 3-5 0,0 1 1 16,-4 4 2-16,0-1 4 0,-6 6-2 0,10 6 0 15,-11-3 1-15,1-1-6 0,-4-3 7 16,1 6-2-16,-8-1-1 0,1 3 2 16,-1 2 3-16,2 13-2 0,-5-10 6 0,0 1-4 15,0-4-4-15,1 1 9 0,-4 2-2 16,0-4 0-16,3 3 0 0,-6-3 2 0,6-3 1 15,-3-2-2-15,0-2-5 16,0-4 4-16,0 0 0 0,0-4 1 0,3-2-2 16,-3-3 7-16,0-1-5 0,0-5 11 15,3 2 1-15,-3-2 19 0,0-10 24 0,5 12 11 16,-5-12-10-16,0 0 2 0,0 0-6 16,0 0-13-16,0 0 1 0,9-33-10 15,-5 14-1-15,-4-1-12 0,0-10 8 0,-4-2-5 16,4 1 2-16,-6-4-13 0,-5 2-5 15,1 1 13-15,-2 6-10 0,-2-2-1 0,1 0-8 16,-8 6 6-16,-2 0-10 0,0 5 1 16,-11 0-6-16,1 5-3 0,-10 5-19 0,3-1-7 15,-4 6-16-15,1 4-9 16,4-2-13-16,-9 2-16 0,15 4-27 0,0-3-19 16,3 1-26-16,3 0-30 0,4 2-36 15,3 2-24-15,0 2-24 0,10-5-29 16,0 2-49-16,3 0-75 0,7 0-138 0,0 4 52 15,7-1-310-15,3 0-307 0</inkml:trace>
  <inkml:trace contextRef="#ctx0" brushRef="#br0" timeOffset="6366.73">24279 6500 2318 0,'-19'-3'-72'16,"2"3"26"-16,17 0 16 0,-27-5 21 16,27 5 23-16,-20 0 16 0,20 0 19 15,-13-6 14-15,13 6 8 0,0 0 2 16,0 0 2-16,-20-1 5 0,20 1 0 16,0 0-2-16,0 0 2 0,-17-3 10 0,17 3-7 15,0 0 3-15,0 0-5 0,0 0-3 16,0 0-9-16,0 0-9 0,0 0 3 0,0 0-9 15,0 0 14-15,0 0-8 0,54-10-3 16,-24 10-9-16,6-3 5 0,18 1-4 0,16-8 2 16,10 3 0-16,20-1-3 0,6-2-3 15,8 0-10-15,-5-1 5 0,-2 4-10 16,-1 0-2-16,-2 0 2 0,-24 2-8 0,-3-2 0 16,-4-2 1-16,-2 5-9 0,-5-1 0 15,-13 5 4-15,-6-3-2 0,-1 0-5 16,-8 6 1-16,-2-6 1 0,0 2 0 0,1-2-2 15,-1-3 1-15,-2 4-3 0,0 0-2 16,-4-2 1-16,0 0 0 0,-4 1-3 16,-3 2 1-16,1-2 2 0,-4 3 2 15,-4-3-3-15,2 0-6 0,-18 3-3 0,25-2 10 16,-25 2-8-16,21-2-20 0,-21 2-30 16,17-5-18-16,-11 5-37 0,-6 0-37 0,0 0-35 15,13 0-45-15,-13 0-55 0,0 0-41 16,0 0-110-16,0 0-63 0,0 0 51 0,0 0-155 15,0 0-95-15</inkml:trace>
  <inkml:trace contextRef="#ctx0" brushRef="#br0" timeOffset="7933.45">26720 6111 1773 0,'3'-14'48'16,"-3"3"33"-16,0 3 27 0,0 8 13 16,0-17-7-16,0 17 3 0,3-8-12 15,-3 8-4-15,0 0-18 0,0-13-1 0,0 13-6 16,0 0-4-16,0 0 3 0,0 0 6 16,0 0-1-16,24 29 9 0,-21-13 2 15,7 3-4-15,-4 6 1 0,-3 0 5 16,8 7 5-16,-8 1-8 0,4 2 4 0,-1 3-3 15,1-2-5-15,0 11-3 0,0-7-11 16,-4-5-6-16,0 1-3 0,0-3-6 16,4-2 1-16,-4-3-15 0,-3-2 4 0,4-2-6 15,-1-8-8-15,1 5 3 0,-1-7-7 16,-3-1 3-16,3-1-2 0,0 1 0 0,1-5-3 16,-4-8 13-16,0 15 8 0,0-8 5 15,0-7-1-15,3 13 6 0,-3-13-4 16,0 0-8-16,3 9-3 0,-3-9-7 0,0 0 2 15,0 0-7-15,0 0-2 16,0 0-2-16,0 0-7 0,0 0-3 0,-3-44 10 16,3 30-16-16,0 0 4 0,3-4 1 15,-6-1-5-15,3-1-1 0,0-3 1 0,0-4-3 16,0 2-5-16,-3-4 3 0,-1-4 5 16,1 5-9-16,3-3 1 0,-3-2 0 0,0 7-1 15,-1-6-2-15,8 1 0 0,-4 1 3 16,0-1-5-16,0 5 1 0,3-5 0 15,0 2-1-15,0 1 0 0,7-2-4 0,-3 5 2 16,6 0 0-16,-3 0 5 0,7 3-7 16,0-3 1-16,6 5 1 0,-3-1 0 0,1 7 3 15,-2 2-7-15,4 4 3 16,1-1-2-16,-5 8-1 0,5 1-4 0,-4 1-4 16,0 5 1-16,3 5-6 0,1 1 4 15,-4 2-3-15,0 7 2 0,-3 1 1 16,-8 1-5-16,1-1-5 0,-3 3-3 0,-7 2-5 15,0-6-5-15,0 4-3 0,0 2-3 16,-3-2 6-16,-1-6 2 0,1-1 9 0,0-3 0 16,-4 2 3-16,1-3 7 0,-1-3 0 15,7-3 0-15,-7 2 2 0,4 1-1 0,3-11 0 16,-7 7-1-16,7-7 1 0,0 0 4 16,0 0-6-16,0 0-1 0,0 0 5 15,24 6-1-15,-24-6 7 0,0 0-8 0,36-6 10 16,-23 6-4-16,11 3-6 0,-4 1 8 15,-1 2-3-15,5 3 0 0,-1 4 4 16,4 5-2-16,-3 1-1 0,-2 2 5 16,-8-1-3-16,-1 5 2 0,1 0 5 0,-7 0 4 15,-7-3 2-15,-7 3-4 0,0 8-1 16,-9-4 5-16,-8 12 1 0,0-15 3 16,-9 10 0-16,-7-8 1 0,1-3-3 0,2-6 6 15,7-3-4-15,-10-4 5 0,3-5 0 16,-6-1-11-16,10-5-4 0,0 5-27 0,6-8-47 15,0-2-53-15,3 3-40 0,-6-6-61 16,7-4-78-16,4-2-98 0,1 1-140 0,9 2 41 16,-5-3-231-16,11 1-228 15</inkml:trace>
  <inkml:trace contextRef="#ctx0" brushRef="#br0" timeOffset="21718.25">23776 5560 2077 0,'0'0'-59'16,"-20"-6"30"-16,20 6 21 15,-16-4 13-15,16 4 20 0,-14-5 13 0,14 5 9 16,0 0 1-16,-16-3 1 0,16 3 2 15,0 0-6-15,-14-6 0 0,14 6 3 16,0 0-7-16,0 0 9 0,0 0-2 0,0 0-10 16,0 0 8-16,-13-4 2 0,13 4 2 15,0 0 0-15,0 0-2 0,0 0 3 0,40-4-7 16,-17 4-6-16,4-3-4 0,3 0 2 16,0 3 3-16,6-2-4 0,-2 2-5 15,2 0 0-15,-3-3-9 0,5 1 0 16,-5 2-7-16,-6 0 5 0,3 0-3 15,-4 0-5-15,-3 0 5 0,-2 0-5 0,-5 0 5 16,4 0-9-16,-20 0-1 0,30-4 3 16,-30 4 2-16,24 0-1 0,-24 0-3 0,19 4 7 15,-19-4-4-15,0 0 5 0,20 0 5 16,-20 0 13-16,0 0-3 0,0 0-7 16,0 0 4-16,0 0-8 0,0 0 2 0,0 0 3 15,0 0-13-15,0 0 6 0,0 0-3 16,-60 5 0-16,30-3-6 0,-3 4 7 0,0-2-3 15,-10-1-1-15,-1 4-6 0,1-2-2 16,2 1 9-16,-2 1-6 0,10-2 6 16,0 0-10-16,0 0 0 0,6-1 4 15,0-1-1-15,4 1 3 0,3 0-11 16,0-2 4-16,-1 1 1 0,9-1 3 0,12-2-2 16,-24 3 7-16,24-3 9 0,-24 3 6 15,24-3-7-15,-12 1 4 0,12-1 2 0,0 0 12 16,-18 3-10-16,18-3 3 0,0 0-4 15,0 0-2-15,0 0-8 0,0 0-1 16,0 0-3-16,0 0-4 0,0 0 6 0,0 0-4 16,0 0 3-16,57-12-14 0,-30 7 13 15,3-3-7-15,10 1 3 0,-3-1 5 16,-3 2-7-16,-4 2-2 0,3 0 4 16,-6-2-1-16,3 1 2 0,-8 3-4 0,2-3-2 15,-7 2 5-15,2 0-1 0,-2 2-6 16,-17 1 6-16,27-3-9 0,-27 3-5 15,20-3 1-15,-20 3 6 0,17-2-18 0,-17 2 5 16,13-3-16-16,-13 3-3 0,0 0-24 16,17-6-17-16,-17 6-15 0,0 0-27 0,0 0-28 15,9-1-34-15,-9 1-38 0,0 0-59 16,0 0-60-16,7-6-142 0,-7 6 39 16,0 0-123-16,0 0-64 0</inkml:trace>
  <inkml:trace contextRef="#ctx0" brushRef="#br0" timeOffset="34602.48">6789 2488 578 0,'0'0'130'0,"-10"4"-42"0,10-4-33 0,0 0-13 16,0 0-15-16,0 0-6 0,-20 4 3 15,20-4 3-15,0 0 5 0,0 0 10 16,0 0 6-16,0 0 6 0,-10 6-2 0,10-6 1 15,0 0-1-15,0 0-3 0,0 0-4 16,0 0-2-16,0 0-1 0,0 0-1 16,0 0-5-16,0 0 0 0,0 0-4 15,0 0 2-15,0 0 0 0,0 0-4 16,0 0 0-16,0 0 1 0,24 12 0 0,-24-12 3 16,20 3-5-16,-20-3 3 0,34 3-1 15,-15-2-2-15,4-1 1 0,1 0-6 0,3 4 1 16,0-2-2-16,-2-2-3 0,2-2 3 15,6 2-2-15,-3 2 1 0,4-4-3 16,-1 2-1-16,1 0 1 0,-4 0-5 0,0 0-1 16,4-4-2-16,-1 4 3 0,0 0 1 15,4-1-5-15,-4 1-3 0,0 0 0 16,0 0 1-16,4 0 2 0,-4-3-2 0,1 3-1 16,-1 0-2-16,1 0 2 0,2-3-2 15,-3 3 1-15,4 0-4 0,-1-1 6 16,-2 1-2-16,3 0-3 0,-4-3-2 15,4 3 0-15,-1 0-3 0,-2 0 5 0,2-3 2 16,-3 3-2-16,5 0-2 0,-5-3 2 16,4 1 0-16,-1 0-4 0,0 2 1 0,2-4 2 15,-2 3 0-15,-2-2 3 0,-1 3-1 16,0-3 0-16,4 3-3 0,-11-1 0 16,8 1 0-16,-1-3 0 0,-6 3 3 0,9 0 1 15,1-3-6-15,0-2 3 0,6 3 3 16,-6-2-4-16,7 3 4 0,-2-5-2 0,1 2-1 15,5-2 2-15,-2 2-5 16,-2-1 4-16,2 2 2 0,-6-1-8 0,3 1 7 16,-3-3-5-16,-2 4 4 0,-2 0-3 15,-3-2 2-15,1 3 1 0,-1 1-3 16,3-6-1-16,-2 6 4 0,2-1-4 0,-2-5 0 16,3 6 3-16,2 0-3 0,-2-3 0 15,10 1 4-15,-4 0 2 0,4 2-1 16,-1-4 4-16,-2 3-4 0,-1-2 2 0,-3 0-2 15,1 3 0-15,-5-1 0 0,4 1 1 16,-1 0 1-16,-1-3-4 0,2 0 1 0,-4 0 5 16,4 1-2-16,4 0-1 15,-1-2-2-15,1 0 5 0,2 1 3 0,-2-4 4 16,-5 2 2-16,7-1-7 0,-2-1 4 16,-1 3-1-16,-3-2 7 0,-6 4-5 15,3-4 3-15,-7 2-4 0,0 1 0 0,-11 2 1 16,5-2-4-16,-10 3-4 0,-14 0 2 15,33-3 2-15,-20 3 0 0,-13 0-2 0,23-3-1 16,-23 3 0-16,20-2 4 0,-20 2-8 16,14-2 4-16,-14 2 1 0,0 0 0 15,16-4-1-15,-16 4-2 0,0 0-1 0,0 0-4 16,20-4-16-16,-20 4-24 0,0 0-34 16,0 0-38-16,0 0-41 0,13 0-51 0,-13 0-95 15,0 0-381-15,0 0-174 16</inkml:trace>
  <inkml:trace contextRef="#ctx0" brushRef="#br0" timeOffset="39268.78">24910 3600 808 0,'0'0'-5'0,"0"0"29"0,-14-4-17 16,14 4 7-16,0 0 15 0,0 0-14 16,-20 11 0-16,10-4 11 0,3-1 2 0,-2 6 12 15,-1 1 4-15,-1-1 12 0,2 2 6 16,-5 7 15-16,-2 4 11 0,-11 12 2 0,-6 5-2 15,6 2-3-15,0 1 6 0,-13 15 7 16,1-2-8-16,-5 2-6 0,7-2-3 16,1 0-7-16,-1-1-3 0,7-8-1 0,-6 8 0 15,6-9-1-15,0-2-2 0,-8 13-6 16,8-12 1-16,-10 14-4 0,4-4 1 16,-4 3-2-16,3-1-10 0,-6 2 0 15,6-1 0-15,-2-6-8 0,9-8 1 0,3 1-5 16,-3-4-7-16,3 2 3 0,0-8-8 15,7 1 3-15,0-8-10 0,7-9 6 16,0 3-4-16,2-5 4 0,-2 2 2 0,0-1 0 16,3-4-1-16,0 1 0 0,0-3 4 15,-1-2-4-15,2-1-7 0,6 2-4 0,-4-6 4 16,-4 0-3-16,11-7-1 0,-3 12-2 16,3-12-3-16,0 0-8 0,0 0-50 15,0 0-28-15,0 0-41 0,17-26-42 16,-4 1-45-16,4-3-61 0,13-15-116 0,0-3-60 15,13-5-137-15,-9 8-82 0</inkml:trace>
  <inkml:trace contextRef="#ctx0" brushRef="#br0" timeOffset="39885.75">25566 3800 1692 0,'-13'-11'12'15,"13"11"13"-15,-6-10 17 0,6 10 3 0,-5-8 2 16,5 8-9-16,0 0-6 0,0 0 2 15,0 0 1-15,0 0-5 0,0 0 5 16,0 0 6-16,0 0 9 0,57 18 11 0,-16 6 7 16,8 3 5-16,2 3-1 0,15 10 4 15,7 3 0-15,1 4-2 0,6 6-4 16,-3 1 12-16,-1 4 1 0,8-2-7 0,12 23 2 16,-19-19-3-16,3 1 10 0,16 22-10 15,-25-15-10-15,25 13 15 0,-19-19-15 0,-7 2 9 16,3 4-10-16,-9-8 9 15,-1 3-17-15,-3-8-11 0,-7-1 9 0,4-1-6 16,-17-18 4-16,-4 1-13 0,-2-3 1 16,-4 1-6-16,0-12-6 0,-13-4 1 15,-4-3 0-15,0-4-5 0,-3 0-7 0,0-1 9 16,0-2 1-16,-3-1-13 0,0-1-14 16,-7-6-39-16,0 0-34 0,16 1-52 0,-16-1-50 15,0 0-45-15,10-14-74 0,-10 2-112 16,-3-1-104-16,0-2 43 0,-8-7-199 15,2-6-160-15</inkml:trace>
  <inkml:trace contextRef="#ctx0" brushRef="#br0" timeOffset="41402.93">25449 3013 1923 0,'-10'-17'0'0,"4"10"23"16,0 0 15-16,6 7 13 0,-18-12 8 0,12 5 10 15,0-2 5-15,-8 1-9 0,4 4 0 16,10 4 1-16,-24-7-1 0,11 7-6 0,13 0 12 16,-40 7-3-16,10 5 4 0,0 5 16 15,-10 12 0-15,0 3 11 0,4 0-2 16,-2 8-7-16,5 1-10 0,6 2-1 0,5-2-3 16,8 5-4-16,1-1-2 15,-1-1-9-15,11-4-16 0,3-9 9 0,3-3-5 16,1-6-4-16,3 3-2 0,2-3-3 15,5-4-3-15,2-1 7 0,8 1-7 0,6-3 1 16,3-5-1-16,7-3-3 0,0-3-9 16,0 0 2-16,3-2-9 0,1-4 6 15,-4-2-3-15,0 0-4 0,-1 1 3 0,-1-4-5 16,-8 2 6-16,0-5-5 0,0 6-9 16,-8-2-2-16,-1 1-15 0,-4-2-13 0,-1 4-39 15,-2-1-5-15,-4-2-40 0,3 3-39 16,-6-1-40-16,-7 4-53 0,10-8-55 15,-10 8-92-15,3-7-119 0,-3 7 28 16,0 0-164-16,0-10-139 0</inkml:trace>
  <inkml:trace contextRef="#ctx0" brushRef="#br0" timeOffset="44353.81">25776 2867 1860 0,'-13'4'-2'0,"13"-4"27"0,-14 4 5 0,14-4 13 15,-9 4 1-15,9-4 8 0,0 0 5 16,0 0 0-16,0 0 2 0,-14 6 4 15,14-6-2-15,0 0-1 0,0 0-6 0,0 0-1 16,0 0 6-16,0 0 5 0,0 0-2 16,0 0-4-16,37 4 0 0,-37-4-5 15,34 3-2-15,-15-3-6 0,-2 0 0 16,7 3-13-16,-2-3 6 0,5 0-5 16,0 0-4-16,-4-3 3 0,1 3-17 0,-2 0 2 15,2-3 5-15,-4 3-6 0,-20 0-4 16,34-1 3-16,-34 1 2 0,23 0 2 15,-23 0-3-15,20 0 3 0,-20 0-6 0,0 0 5 16,23 0 0-16,-23 0-5 0,0 0 10 16,0 0-8-16,0 0 4 0,0 0-18 15,0 0 22-15,0 0-13 0,0 0-1 0,0 0 12 16,0 0-10-16,-87 4-13 0,57 0 3 16,0 0 5-16,-3 0-9 0,0-1 8 15,0 3 1-15,-1-2-8 0,1 4 12 16,0-4-13-16,6 2 17 0,-3-2-11 0,6 2 2 15,4-5 4-15,-3 5 19 0,6-4-1 16,4 1 0-16,13-3 8 0,-23 3-6 16,23-3 2-16,-21 3 1 0,21-3-6 0,-12 1 8 15,12-1-2-15,0 0-13 0,0 0 11 16,0 0-5-16,0 0-11 0,0 0-6 16,0 0 12-16,33-18-7 0,-6 11-7 15,3 0 7-15,9 0 0 0,-2-1-8 16,4 1 3-16,-8 1-2 0,-3 2-2 0,0-1 2 15,-11-1 0-15,5 5 1 0,-4-5-1 16,-4 6 2-16,1-5 0 0,-17 5-6 0,24-2-1 16,-24 2 9-16,16-5-16 0,-16 5 10 15,14-3-9-15,-14 3-14 0,13-4-18 16,-13 4-30-16,0 0-29 0,0 0-31 0,0 0-33 16,0 0-35-16,20 0-38 0,-20 0-60 15,0 0-132-15,0 0-49 0,0 0-204 16,0 0-172-16</inkml:trace>
  <inkml:trace contextRef="#ctx0" brushRef="#br0" timeOffset="50035.71">25076 1413 1952 0,'3'-18'-14'0,"-3"8"33"0,0 10 18 0,-3-18 20 15,3 18 8-15,3-12 5 0,-3 12-7 16,0-10-6-16,0 10-5 15,3-10-5-15,-3 10-6 0,0 0-3 0,0 0-3 16,0 0 8-16,0 0 11 0,0 0 12 16,0 0-1-16,8 36 14 0,-5-18 1 0,0 10 9 15,-6 0 4-15,9 4-6 0,-2 5 8 16,-1 20-4-16,0-1-2 0,-3 6-5 16,8-1 0-16,-8 2 6 0,9-1-9 0,-9-2-4 15,4-3 1-15,-1 3-11 0,3-2 2 16,-6-4-1-16,3 2 0 0,-3-12 0 0,0-4-8 15,0 1 1-15,5-4-3 0,-5 1 3 16,3-1-4-16,0 1-3 16,-3-4 2-16,3 0-5 0,1-5-2 0,-1-1 1 15,-3-3-4-15,0 0-3 0,0-6-5 16,3 2-2-16,-3-4-1 0,0 1-2 0,3-6-2 16,0 1 1-16,1-1-2 0,-4-2 6 15,0 0-6-15,0-10 0 0,4 12 2 16,-4-12-2-16,3 11-3 0,-3-11-9 0,0 0-35 15,0 0-49-15,0 0-68 0,-7-37-44 16,0 13-58-16,10-2-56 0,-6-8-67 0,0-3-106 16,3-3-118-16,3 1 52 0,-6-20-322 15,0 1-337-15</inkml:trace>
  <inkml:trace contextRef="#ctx0" brushRef="#br0" timeOffset="50886.85">24730 689 2384 0,'0'0'-79'16,"0"-18"36"-16,0 18 35 0,0-11 24 16,0 11 19-16,0-10-1 0,0 10-5 15,0 0-1-15,0 0 3 0,0 0 22 0,0 0 12 16,0 0 11-16,0 0 10 0,9 32 15 15,-6-7-10-15,-3 0 13 0,5 3 1 16,-5 4-6-16,3 1-10 0,3 5 7 0,4 12-16 16,-10-8-5-16,3-8 8 15,-3 4-11-15,3-2-1 0,-3-7-10 0,0 0 3 16,8 0 1-16,-8-4-7 0,6 0-8 16,-6-8-8-16,4 1 7 0,-4-3-9 0,0-2 2 15,0-1 14-15,0-2 12 0,0-10 16 16,3 17 12-16,-3-9 10 0,0-8-12 15,0 0-9-15,0 0-5 0,0 0-13 0,0 0-4 16,0 0-8-16,0 0-7 0,0 0 0 16,-3-35-5-16,3 23-6 0,-4-9-6 15,1 0-3-15,3-4-3 0,-3-1-1 0,0-2-6 16,3-9-1-16,0 2-4 16,-5 0-2-16,2-4 2 0,3 3-8 0,0 1 3 15,0-1-1-15,3 4-3 0,-3 5 3 16,8-8-1-16,-5 7 1 0,0 0-6 0,4-1 1 15,-4 1-1-15,3 3-4 0,5-1-2 16,-1 5 0-16,-1-1-5 0,5 4 3 16,3 0 0-16,0 4-4 0,2 1-2 0,8 5 4 15,0 4 0-15,-1-3 0 0,-2 7 3 16,9 7-4-16,4 1-1 0,-1 2 4 0,-3 9-2 16,8 2 6-16,-1 8 2 0,0 1-6 15,-7 0 1-15,-3 2 5 16,-3 3-2-16,-4 1 2 0,-6-7-1 0,-7 0 2 15,-4 2 2-15,-6-1-4 0,4-2 5 16,-4 1-2-16,-7 3 3 0,1 2 0 0,-8-1 0 16,-2 9 0-16,-1-9 2 0,0-8 3 15,-3 0-2-15,-3-3-1 0,3-2-1 16,-7-5-5-16,4-3 0 0,-1-2-10 0,5-6-16 16,-8 2-18-16,4-3-28 0,-1-6-28 15,0 3-32-15,5-6-13 0,-1 5-24 0,-1-6-29 16,2-1-22-16,2-2-28 0,1 0-42 15,-1-5-53-15,7 0-98 0,10 2-82 16,0-2 29-16,0-2-168 0,6-5-157 16</inkml:trace>
  <inkml:trace contextRef="#ctx0" brushRef="#br0" timeOffset="51275.91">25743 413 2010 0,'3'-8'91'0,"-3"8"22"0,3-10 12 16,-3 10 7-16,4-10-7 15,-4 10-9-15,0 0-5 0,3-10-21 0,-3 10-3 16,0 0-13-16,0 0-18 0,0 0 6 16,0 0 15-16,0 0-2 0,0 0 11 15,3 42 16-15,-3-21 2 0,0 4 5 0,4 1-10 16,-8 5 0-16,4 4-2 0,0 2 0 15,4 1 4-15,0-1-2 0,-4 3-5 0,0-1-6 16,3 15-9-16,0-12-7 16,0-2-5-16,-3-5-5 0,0 3-5 0,0-8 2 15,3-1-10-15,-3-4-4 0,4 3-1 0,-4-7-7 16,3-4 0-16,-3-1 2 0,3-2-3 16,-3-4 0-16,0 0 1 0,0-1-1 15,0-9-14-15,-3 13-31 0,3-13-82 16,0 0-65-16,0 0-48 0,0 0-53 15,0 0-56-15,-3-35-63 0,-1 20-105 0,-5 2-100 16,-2-1 40-16,1-1-250 0,1 1-278 16</inkml:trace>
  <inkml:trace contextRef="#ctx0" brushRef="#br0" timeOffset="51492.59">25566 827 2316 0,'-6'-10'37'15,"-4"6"25"-15,10 4 30 0,-11-8 8 0,11 8 12 16,-6-9 7-16,6 9-9 0,0 0-4 15,0 0-25-15,-10-8-10 0,10 8 5 0,0 0-14 16,19-13-3-16,5 8-9 0,3-2 1 16,3 1-13-16,10-5 7 15,0 4-4-15,0-2-6 0,0 0-6 0,-1 2-3 16,-4 3-6-16,-5-1-23 0,-5-4-35 16,2 5-21-16,-6 0-36 0,-1 1-36 0,-20 3-39 15,22 3-20-15,-22-3-49 0,0 0-52 16,11 7-112-16,-18 0-54 0,-6 5-109 15,-4 6-66-15</inkml:trace>
  <inkml:trace contextRef="#ctx0" brushRef="#br0" timeOffset="51986.1">24923 1270 1613 0,'0'0'-14'0,"0"0"23"0,6-15 21 15,-6 15 11-15,0 0 4 0,0 0 0 0,-3-13 1 16,3 13-2-16,0 0-6 0,0 0-2 15,10-7-2-15,-10 7 4 0,0 0-8 0,17-5 1 16,-4 2-6-16,4 1-10 16,0-2 7-16,2 3 1 0,1-2-2 15,4 0-3-15,-5 2-4 0,5-2-1 0,0 0-5 16,-7 3-21-16,2 0-31 0,-19 0-33 16,30-2-38-16,-13-1-46 0,-17 3-457 0,19-2-115 15</inkml:trace>
  <inkml:trace contextRef="#ctx0" brushRef="#br0" timeOffset="52120.28">24986 1255 1764 0,'-13'2'-46'0,"13"-2"-1"16,0 0 14-16,-14 7 7 0,14-7 2 0,0 0-6 15,0 0 15-15,0 0-10 0,0 0 0 16,0 0 15-16,57 0-3 0,-37-1-36 15,7-5-44-15,0 1-359 0,3-2 40 0</inkml:trace>
  <inkml:trace contextRef="#ctx0" brushRef="#br0" timeOffset="64303.78">23493 427 1343 0,'0'0'28'0,"0"0"16"16,0 0 11-16,-27 0 18 0,27 0 3 0,0 0 6 15,0 0 3-15,0 0 0 0,0 0 1 16,0 0-3-16,0 0 3 0,0 0-9 0,0 0-4 15,0 0-7-15,0 0-9 0,0 0-6 16,0 0-3-16,0 0-3 0,0 0-10 16,0 0 0-16,0 0-1 0,0 0 6 0,0 0 0 15,0 0 11-15,0 0-12 16,57 15 2-16,-33-12 3 0,6 2 11 0,3 0-5 16,7 3-7-16,-1-4-7 0,-5 4-2 15,6-3 5-15,0 4-12 0,0 2-1 16,-1-5-4-16,-1 8-7 0,-5-3-6 0,4 0 2 15,-1-1-4-15,-3 1 11 0,-3 1-3 16,-3 1 7-16,-3-5-7 0,6 2 0 16,-7 1-5-16,7 2 2 0,-4-4 5 0,4 4-8 15,-6-1 1-15,-1 1 11 0,1-2-7 16,-5-3 4-16,8 6 1 0,-7-7-3 16,4 3 3-16,-5-2-5 0,-2-1 4 15,7 3-4-15,-8-2 9 0,4-4-1 16,-7 2-12-16,4-1 7 0,-7 0 3 0,-10-5 6 15,21 5 2-15,-21-5 2 0,19 4 3 16,-19-4-4-16,14 6-1 0,-14-6 1 0,0 0-3 16,9 5 3-16,-9-5-3 0,0 0-6 15,10 5-1-15,-10-5 0 0,0 0 1 16,14 5-3-16,-14-5 3 0,0 0-7 16,0 0-9-16,0 0-17 0,0 0-19 0,0 0-35 15,0 0-36-15,0 0-27 0,0 0-28 16,0 0-35-16,0 0-37 0,0 0-47 0,-44-10-102 15,34 5-100-15,1-1 39 16,2 2-97-16,-3-1-41 0</inkml:trace>
  <inkml:trace contextRef="#ctx0" brushRef="#br0" timeOffset="69322.89">22706 420 1497 0,'0'0'-57'16,"0"0"6"-16,0 0 19 0,0 0 13 0,0 0-2 16,0 0 8-16,0 0 16 0,0 0 4 15,0 0 3-15,0 0 15 0,0 0 7 16,-53 1 7-16,53-1 1 0,-23 0 2 0,23 0 3 16,-24 0 9-16,24 0-10 0,-23-1-6 15,23 1 1-15,-23 1 0 0,23-1-8 16,0 0 8-16,-24 0-10 0,24 0 6 0,0 0 1 15,-20 4 2-15,20-4 6 0,0 0 2 16,-16 2 4-16,16-2 1 0,-11 8 11 16,11-8 2-16,-6 7 6 0,6-7 3 0,-10 13 1 15,7-1 6-15,-1-2-3 0,4 5 4 16,0 3-2-16,-4 2 1 0,4 2-1 16,0-3 2-16,8 10-6 0,-8-4 11 15,-4 2-5-15,8 1 1 0,-1-1-4 16,-3 1 7-16,3 1-1 0,1-1-2 0,-1 0-3 15,-3-3 4-15,6 0-1 0,-3 0-18 16,-3-3 9-16,8-1-8 0,-5-4-9 0,-3-1-4 16,3 1 2-16,1-5-1 0,-1 1-13 15,0-5-1-15,0 3 0 0,-3-11-2 16,3 18 0-16,5-13-1 0,-8-5-3 0,3 9 1 16,-3-9-3-16,13 7 0 0,-13-7-1 15,17 4-3-15,-17-4-1 0,23-4-2 16,-23 4-2-16,27-7-6 0,-10 3-9 15,2-4-38-15,-5 1-42 0,2-3-56 16,1 2-45-16,-4 1-54 0,1-6-69 0,-4 2-69 16,-4 0-163-16,-3 1-2 0,-3-2 48 15,0 1-212-15,-3 1-188 0</inkml:trace>
  <inkml:trace contextRef="#ctx0" brushRef="#br0" timeOffset="69487.78">22576 838 2084 0,'-23'-3'71'0,"23"3"20"0,0 0 5 0,0 0 4 16,-17 0-6-16,17 0-12 0,0 0-3 0,0 0 3 16,0 0-18-16,0 0-6 15,0 0-8-15,0 0-5 0,0 0 3 0,0 0-13 16,34-25 5-16,-18 20-22 0,4-4-30 16,-3 2-39-16,6 0-45 0,-3 0-55 15,-3-1-68-15,3-4-111 0,0 3-125 0,4-2-165 16,-8 1-119-16</inkml:trace>
  <inkml:trace contextRef="#ctx0" brushRef="#br0" timeOffset="74270.84">22966 477 1780 0,'0'0'-20'16,"0"0"21"-16,0 0 3 0,-6 8 9 0,6-8 0 15,0 0 0-15,0 0-1 0,0 0 6 16,0 0-1-16,0 0 4 0,0 0-4 15,0 0 8-15,0 0 3 0,0 0 3 0,0 0-2 16,0 0 9-16,53-10 2 16,-53 10 0-16,20-5-8 0,-7-1 2 0,1 2-1 15,-14 4-8-15,22-5 3 0,-22 5-7 16,24-5 0-16,-13 1-5 0,-11 4-2 16,19-7 1-16,-19 7-2 0,17 0-5 0,-17 0 3 15,0 0-1-15,13-4 1 0,-13 4 0 16,0 0-1-16,0 0 1 0,14-5-2 15,-14 5 4-15,0 0-1 0,0 0-2 0,0 0 3 16,0 0-3-16,0 0 0 0,-38 20 2 16,22-14-8-16,-4 1 9 0,4 0-5 0,-8 3-3 15,7-2 4-15,-9 0 4 0,6-2 5 16,0 2 10-16,0-1-2 0,0-4 6 16,3 4 2-16,7-4 1 0,-3-2 3 15,13-1-5-15,-23 8 1 0,23-8 7 16,-18 7-3-16,18-7-6 0,-12 4 2 0,12-4-3 15,0 0-1-15,-13 6-1 0,13-6 0 16,0 0-13-16,0 0 11 0,0 0-11 16,0 0 0-16,0 0-3 0,0 0-2 0,46-11-4 15,-19 1 7-15,-1 2 5 0,1 1-21 16,-1 0 6-16,-2-1 2 0,-4-1-3 0,-4 5 5 16,-2 0-11-16,2 1-6 15,-16 3-19-15,20-5-10 0,-20 5-10 0,18-3-8 16,-18 3-7-16,0 0-18 0,0 0-32 15,16 8-29-15,-16-8-31 0,0 0-39 16,-4 10-70-16,4-10-125 0,0 0-148 0,-9 10-56 16</inkml:trace>
  <inkml:trace contextRef="#ctx0" brushRef="#br0" timeOffset="82307.07">22956 5522 1984 0,'7'10'131'0,"-7"-10"-29"0,0 0-14 15,0 0-18-15,0 0 0 0,0 8-4 16,0-8-14-16,0 0-3 0,0 0 1 15,0 0-5-15,0 0 14 0,0 0-17 0,0 0 17 16,0 0 5-16,0 0 9 0,0 0-1 16,0 0 14-16,-7 14-4 0,7-14 0 0,0 0 2 15,-20 0-2-15,20 0-8 0,0 0 1 16,-30-1-11-16,30 1 1 0,-30-8 2 16,13-1 4-16,-5 2-8 0,1-2-5 15,-6-7-9-15,1 2 7 0,2-4-4 16,-3 0 7-16,2-1-4 0,-9-12 0 0,0 2 0 15,8 4 4-15,-4-10-5 0,3 6-4 16,4-4 0-16,2 5-9 0,5 0 2 0,2-2-6 16,-2-9 4-16,-1-4-10 0,8 5-3 15,2 1-2-15,4 2-7 0,-5-20 0 16,8 2-1-16,8-3-4 0,-2 5-6 0,1-5 2 16,2 2-5-16,5-1 2 0,2 0 0 15,2 1 0-15,-2 4-1 0,-2 0 0 0,6 0-3 16,-4 4-3-16,1 1 1 15,-1 0 0-15,5 2 1 0,2 1-1 0,3-2 4 0,-2 2-6 16,6 1 4-16,20-9-6 0,-20 7-2 16,3 1 1-16,13-7 1 0,-5 8-1 15,-1 3 6-15,3 1 1 0,-6-1-5 16,0 2-3-16,2 1 5 0,4 2-6 16,-2 0 5-16,-1 2-2 0,-1 1 0 0,5-1 1 15,-1 5 2-15,4-5-4 0,0 5 3 16,6 1-2-16,-2 0 0 0,1 0 3 0,2 1-2 15,6 5 4-15,-7-1-5 0,4 2 0 16,-4 0-1-16,0 0 3 0,1 7 3 16,-11 1-4-16,-3-1-2 0,-3 4 0 0,-4 2 7 15,4-1-3-15,-7 5-5 0,3-2 2 16,0 3 3-16,1 0-3 0,2 4 1 0,-3 0-6 16,-3 0 4-16,4 5 4 15,0-1-2-15,-1 3 2 0,4-1 4 0,-4 2-5 16,-3 1 1-16,0 2 0 0,-3-2 0 15,-5 2 0-15,2 0 0 0,0-2 0 0,-1 1-2 16,-7-2 4-16,-2 1 5 0,5-1-6 16,-5 1 0-16,-4-2 8 0,4-3 12 15,-8 0 2-15,4 1 5 0,-3-5 3 0,-7-4-1 16,17 10 0-16,-14-2 0 16,-3-8 5-16,13 7-3 0,-13-7 4 0,10 8-5 15,-10-8-3-15,10 4 1 0,-10-4-5 0,0 0 1 16,0 0-7-16,0 0 0 0,10 6-11 15,-10-6-25-15,0 0-27 0,0 0-46 16,0 0-46-16,0 0-42 0,0 0-48 16,0 0-35-16,0 0-50 0,0 0-76 0,0 0-156 15,0 0-15-15,0 0 61 0,0 0-236 16,0 0-226-16</inkml:trace>
  <inkml:trace contextRef="#ctx0" brushRef="#br0" timeOffset="84255.52">26603 3192 2079 0,'0'0'-71'0,"0"0"13"16,-11 4 11-16,11-4 7 0,0 0 10 16,0 0 4-16,0 0 5 0,0 0 6 0,0 0 13 15,0 0 3-15,51 6 8 16,-28-6 8-16,4 0 3 0,6 0 9 0,4 0 10 15,-1-2 3-15,1 2 10 0,10-4-1 16,-11 3 10-16,7-2 2 0,-2-4 1 16,16-7 0-16,-11 3-2 0,8-4 5 0,-4-3-4 15,-1-2-3-15,-1-2 3 16,-9-3-1-16,-2-3 1 0,-1-2-11 0,2-5 3 16,-5-3 4-16,-7-2 1 0,0-3-3 0,1-1 0 15,-3-1-2-15,-4 1-9 0,0-5 2 16,-7 2 10-16,0 0-7 0,-3 6-10 15,1-9 4-15,-5 0 1 0,-3 6 2 0,1-14-6 16,-4 6-6-16,-4-6-4 16,1 4 1-16,-3-2 4 0,-8-5-15 0,1 4 1 15,-7 0-8-15,3 0 2 0,0 3 7 16,-2 0-4-16,-1 1 5 0,-7 3-7 0,3 3 1 16,1 0 0-16,-6 4 6 0,2 1-9 15,-3 2-3-15,3 2 11 0,0 1-11 16,7 9 1-16,1 3-6 0,-8 3 6 0,6-2 1 15,-5 5-11-15,-1-1 3 0,-3 2 3 16,7 4 3-16,3 2-12 0,-4-1 0 0,-3 2-1 16,2 4 3-16,-2 2 2 0,6 3 6 15,-5-2-15-15,-1 8 5 0,0-2 2 16,-3 1-4-16,0 2 0 0,0 2 0 16,4 1-3-16,-1 2 5 0,1 0-9 15,-4 5 3-15,3-4 3 0,3 0-1 0,2 2 3 16,1-1-6-16,1-2 8 0,4 3-6 15,2-5 3-15,-2 0-5 0,2 1 12 16,1-4-1-16,7 2-11 0,-5-3 2 0,11-4 7 16,-13 9 9-16,13-9-15 0,-10 8 8 15,10-8-25-15,-10 4-14 0,10-4-28 0,-7 3-26 16,7-3-26-16,0 0-18 0,-6 5-5 16,6-5-11-16,0 0-28 0,0 0-44 15,0 0-30-15,0 0-19 0,30-18-57 16,-24 11-104-16,4-1-132 0,1-2-63 15</inkml:trace>
  <inkml:trace contextRef="#ctx0" brushRef="#br0" timeOffset="84792.17">26592 1167 1568 0,'-9'-10'-56'0,"9"10"15"16,-10-5 23-16,10 5 9 0,0 0 3 16,-20 0 8-16,20 0 17 0,0 0-8 0,-30 12 14 15,17-1 6-15,2 2 9 0,-2 1 1 16,0 4 11-16,-1 1 2 0,1 2 5 15,3 1-3-15,0 1 6 0,4-1 2 16,-4 3 2-16,3-2-2 0,3-2-4 16,1 0-5-16,0 0-3 0,3-4 1 0,-3 3-3 15,3-7-3-15,0-1-1 0,0 1-6 16,0-1-2-16,0-12-2 0,0 14-6 16,0-14 3-16,0 13 4 0,0-13-3 0,-4 11 0 15,4-11-8-15,0 0 1 0,0 0-12 16,0 0-12-16,0 0-26 0,0 0-37 15,30-36-25-15,-26 22-25 0,2-3-18 0,1-4-27 16,-4 3-24-16,1-1 6 0,2-5 10 16,-2 6 14-16,-1-1 19 0,-3 5 15 15,3-3 6-15,-3 3 14 0,-3 3 21 0,3 0 7 16,0 11 18-16,-3-21 10 16,3 14 21-16,0 7 17 0,-4-15 25 0,4 15 13 15,0-15 1-15,0 15 6 0,-3-14 17 16,6 1 0-16,-6 2-1 0,6-1 11 15,-3-1-1-15,4-5 6 0,-1 2 2 0,3-4 3 16,1-1 0-16,3-1-1 0,3-3-2 16,1 0-1-16,2 3 1 0,5-2-13 0,-2 5-7 15,5-3-4-15,-1 2-2 0,4 2-3 16,3 3-6-16,3 1-6 0,4 1-1 16,-7 5-7-16,13 1-3 0,-3 4-1 0,-10-2-1 15,-3 5-5-15,-1 0 0 16,4 0-1-16,-6 3-3 0,-1 2-3 0,1-2 0 15,-5 1-2-15,-2 0-5 0,-4 0-24 16,-2 1-18-16,2 3-17 0,-4-4-19 16,2 0-30-16,-11-4-18 0,13 9-35 0,-13-9-48 15,0 0-413-15,6 8-116 0</inkml:trace>
  <inkml:trace contextRef="#ctx0" brushRef="#br0" timeOffset="96639">23109 5340 1795 0,'0'0'4'0,"-16"-11"19"15,5 4 13-15,-2 0 3 0,7-1 7 16,-4 1 3-16,0-1 6 0,0 1 1 16,-7 0 8-16,-3-4-10 0,7 4 6 0,-4 0 1 15,-3 4 3-15,0 0-12 16,-3 1-3-16,-4-1 6 0,-3 8 7 0,0 2-4 15,-9 6 7-15,-9 5-4 0,-2 4 3 16,4 3 6-16,-4 4 0 0,0 2-8 0,-7 12 3 16,13-6 2-16,-5 11 10 0,-1-1-5 15,13-4-5-15,4 1-3 0,-4-1-2 16,7 0 7-16,7 2-13 0,-1-2 7 0,5 4-1 16,2-2 1-16,0 0-6 0,4 1 7 15,10-7-3-15,-1 1-8 0,-2-2 0 0,9 1-6 16,0 16 0-16,4 1-6 0,2-5 7 15,5 5-8-15,6-5 3 0,3 5-10 0,14 6 3 16,-4 1 0-16,11-5-3 16,2-1 3-16,-2-3 2 0,5-4-7 0,8-1-3 15,-3-5-2-15,6 2 0 0,-17-10-4 16,20 6 5-16,-13-13-3 0,20 6-1 16,-16-8 4-16,3 1-7 0,-1-8-1 0,4-1-2 15,7-1 3-15,-7-3-4 0,0-2-4 16,10-3 8-16,-4-2-4 0,4-5-5 0,-10-3 2 15,11-3 1-15,-5-3-1 0,4-3 3 16,0-1-5-16,-3-8 1 0,-3 1-4 0,2-6 1 16,13-4-2-16,-22 2 0 0,-3 2 1 15,-1-8-1-15,3 2-2 0,-2 1 0 16,-4-1-1-16,10-11-2 0,-14 8-2 16,-5-4 1-16,2 4 0 0,-3 0-2 15,-3-4 3-15,-3 4 0 0,-9-6 0 0,5 1 1 16,-3-4 4-16,3 4-5 0,-6-1-3 15,3-3 3-15,-15 5-4 0,2 4 3 0,-4 0 3 16,-3-2-4-16,6-13 4 0,-3 7-6 16,-3 5 2-16,-11-1 3 0,4 3 2 0,-3-5-5 15,-7-12 6-15,4 0-2 0,-5 10-3 16,2-10 2-16,-5 4-2 0,-2-1-2 16,-2 0 6-16,2-2-2 0,-4 5-2 0,4-1 0 15,-8 1-4-15,4 1 6 16,-10 3-3-16,6-1 0 0,-1 4-3 0,-2 2 4 15,-7 0 2-15,4 3 1 0,-3-1-1 16,-4 5 1-16,3-1 1 0,-2-1 2 0,-7 5-6 16,-1 0 6-16,-2-3-3 0,-1 1-4 15,-3 2 4-15,3 2 2 0,-2 1-1 16,-1 2-3-16,2-1-2 0,-1 3-3 0,5 7 4 16,11 1 1-16,-4-1 0 0,-2 4-4 15,-1 2 3-15,-4-1 1 0,-2 2-3 0,-1 4-6 16,-7 0 7-16,8 0 0 15,-28 0-4-15,18 3 3 0,3-2 1 0,5 3 1 16,-1 1-4-16,-14 3 2 0,0-4 5 0,9 4-3 16,7-1 0-16,4-1-3 0,0 1 1 15,-1 3 1-15,4-1-3 0,-17 4 3 16,7 5-5-16,10-3-3 0,-10 5 2 16,14-4 5-16,-11 8 1 0,3-2-1 0,2 3-1 15,-1 0 4-15,2 0-5 0,1 3 2 16,4-3 0-16,6-3 0 0,-4 7-1 0,4-4-1 15,0 9 3-15,0 0-6 0,0 2 5 16,0 6 2-16,7 4-3 0,-1 5 2 0,-3 2-3 16,8 1 6-16,2 2-1 0,4 5-3 15,7-3 1-15,6 3 5 0,3 2-2 16,10 9 3-16,10-1-1 0,4-2 1 16,6-5-20-16,10 0-30 0,4-7-47 15,10-7-40-15,-4 0-62 0,4-4-67 0,6-5-97 16,-9-13-156-16,-1 3-64 0,-4-6 70 15,2-6-360-15,2-5-351 0</inkml:trace>
  <inkml:trace contextRef="#ctx0" brushRef="#br0" timeOffset="100155.89">12003 6150 2433 0,'-3'-14'-83'0,"-5"3"23"0,5 3 32 16,3 1 39-16,0 7 15 0,-3-13 23 16,3 13 10-16,0 0-1 0,-3-11 6 15,3 11-4-15,0 0 6 0,0 0 10 16,0 0 9-16,0 0 1 0,0 0 5 0,33 31 3 16,-13-13-12-16,0 0 0 0,3 4 0 15,14 6-7-15,0 1 5 0,3-1-8 0,6-2-7 16,4-2-6-16,4-6 6 0,6-6-8 15,10-10 7-15,13-8-2 0,30-8-4 0,7-16-8 16,37-18 4-16,4-14-12 0,8-5-3 16,5-12-8-16,-5 0-1 0,-12 0-3 15,-17 4-7-15,-13 7 0 0,-37 15 5 0,-11 6-8 16,-2 4 2-16,-10 5-9 16,-23 12 2-16,-4 2 6 0,-7 5-4 0,-13 6-4 15,3 1-6-15,-9 5 6 0,-5-1-12 16,5-1-30-16,-4 5-28 0,-4 0-18 0,-6 4-23 15,18 0-35-15,-18 0-25 0,16 1-36 16,-10 5-39-16,-6-6-40 0,14 10-105 0,-11-5-103 16,0-1 46-16,-3 3-195 0,0-7-130 15</inkml:trace>
  <inkml:trace contextRef="#ctx0" brushRef="#br0" timeOffset="-200716.41">24350 17267 1645 0,'0'0'-76'0,"-11"-7"6"0,11 7 20 0,-6-11 20 15,6 11 19-15,-4-9 8 0,4 9 25 16,-6-10 14-16,6 10 7 16,0 0 9-16,-3-13 10 0,3 13 1 0,-3-11 10 15,3 11-4-15,-5-14 1 0,5 14-3 16,0-15-5-16,0 15-7 0,0-15 0 0,0 2-2 16,5 4-5-16,-2-4-7 0,3 1-2 15,-3-4 1-15,4 2-5 0,4-4 0 16,-5 3-2-16,4 0-2 0,4 1-7 0,-5 1-2 15,1-5 1-15,0 0 1 0,4 0-4 16,2 2-5-16,1-1 6 0,-4 0-3 16,7 3-4-16,0-4 2 0,-3 4 2 0,0-1-6 15,-1 0-4-15,4 0 0 16,-3 5 7-16,-1 0-9 0,2 0 3 0,-2 2-7 16,1-2 9-16,-4 5-10 0,7-2-1 15,-4 1 6-15,1 2 2 0,-4 1-6 0,4 1 1 16,-17 2 1-16,30-3 0 0,-14 1-2 15,2 2 2-15,-18 0-5 0,30 0 5 16,-17 2-6-16,7 3 4 0,-4-2-3 0,1-3-2 16,3 4 6-16,-3-1 0 0,-4 1-3 15,4 0-2-15,-3 1-1 0,-2 0 5 16,6 2-1-16,-2-3 8 0,-2 7-6 0,2-4-3 16,-2 0 2-16,-2 2 3 0,6 0-1 15,-5 2-6-15,4 3 1 0,-1-3 10 0,-3 2-4 16,-3-5-2-16,3 6-4 15,-2-3 4-15,2 3 4 0,0 3 7 0,-3-2-4 16,0-2-1-16,0 3 3 0,0 2-2 16,0 0-5-16,-3-4 1 0,6 7 7 15,-6-6-8-15,-1 5 6 0,1-2-5 0,0 1 11 16,0 2 3-16,-1-1 1 0,-3 0 1 16,-3 0-8-16,4-1 12 0,-4 5 2 0,0-2-16 15,0-2 5-15,-4 5-2 0,8-5 9 16,-8 5-4-16,4-4-2 0,0 4-5 15,-6 0 2-15,3 0-6 0,-4 0-5 0,3-1 8 16,-2 1 4-16,-1-3-6 16,4 0 4-16,-7 3 0 0,0-4-3 0,0 1 7 15,-7 0-3-15,1-1-3 0,2-1-3 16,-2-1 7-16,6-1-2 0,-7 0-3 16,-7-1-2-16,8-2-4 0,-4 3 2 0,-1-4-3 15,2-1 0-15,-1 2 0 0,-4-3 10 16,-3 4-5-16,8-4-9 0,-5-2-2 0,1 0 16 15,0-2-1-15,0 2 1 0,2-5-4 16,2 2 8-16,-5-1 4 0,1-5 6 16,2 2 6-16,2 0-14 0,-1-3-2 0,-1-3 13 15,-1 3 1-15,-2-4-4 0,1 1-4 16,2-3 16-16,-4-3-17 0,1 2-9 16,0-4 5-16,-6-6 3 0,4 2-5 15,6-1 1-15,-3-3-3 0,-1-2-5 16,4 2 7-16,0-5-7 0,6 3 4 0,-5-4 0 15,8-4-5-15,-1 3 1 0,2-5-8 16,-1-1 0-16,1 2-5 0,4-2 12 0,3 0 4 16,-5-4-4-16,5 1-5 0,3 0 1 15,-3 3 6-15,6-5-18 0,0 9 15 16,2-7-4-16,1 5 5 0,-3 2-6 0,4-1 11 16,2-2-5-16,2 12-11 0,-1-5-11 15,4 5-13-15,-1-1-21 0,-1 2-34 0,6 0-25 16,-6 6-36-16,-1 2-32 15,2-2-45-15,1 2-46 0,-1 3-100 0,-3-1-140 16,0 5 60-16,0 1-147 0,0-2-92 16</inkml:trace>
  <inkml:trace contextRef="#ctx0" brushRef="#br0" timeOffset="-199879.68">24699 17249 1684 0,'4'-7'-30'0,"-4"7"30"0,6-12 16 16,-6 12 18-16,0-13 21 0,0 13 15 16,8-12 5-16,-8 12 7 0,0-13-6 0,0 13-7 15,0 0 2-15,6-11-18 16,-6 11-4-16,0 0 6 0,0 0-15 0,0 0 12 15,0 0 4-15,0 0-3 0,0 0 17 16,0 0-12-16,16 25 4 0,-13-14 12 16,5 3-3-16,-5 3-8 0,0 0 2 0,1 3-18 15,-4 0 15-15,3-1 0 0,0 5-1 16,-3-2-10-16,0-2 5 0,6 2-4 16,-6-3-10-16,0-1 17 0,5 3-39 0,-5-4 27 15,0 1-9-15,6 0-6 16,-6-4 3-16,3-2-6 0,-3 1-11 0,4-2 8 0,-1-4 0 15,-3-7 12-15,3 15-11 0,-3-15 4 16,6 11-1-16,-6-11-1 0,4 8-8 16,-4-8 12-16,14 9 0 0,-14-9-6 15,16 0-5-15,-16 0 3 0,0 0 1 16,44-6-7-16,-28 3 4 0,4-1 0 0,-3-4-10 16,-1 1 5-16,-6 1-9 0,7-2-1 15,-4 1 9-15,1 3-2 0,-4-2 2 16,-1 2-1-16,-9 4-3 0,17-8-5 0,-17 8-4 15,13-4-4-15,-13 4 17 0,0 0-21 16,14-9-16-16,-14 9-36 0,0 0-19 0,7-8-24 16,-7 8-18-16,0 0-21 0,0 0-21 15,9-4-43-15,-9 4-78 0,-3-7-111 16,3 7-111-16,0 0 47 0,-13-10-174 16,13 10-128-16</inkml:trace>
  <inkml:trace contextRef="#ctx0" brushRef="#br0" timeOffset="-199249.08">25363 16970 1901 0,'0'0'58'0,"0"0"7"15,-4-18-6-15,4 18-4 0,0 0-1 16,4-12-5-16,-4 12-7 0,10-13-4 0,0 9-7 15,-10 4 3-15,20-13 3 0,-10 8 3 16,4-1 8-16,-5-1 11 0,4 0-5 16,4-1-2-16,-7 4-3 0,1-4-6 0,2-1 3 15,-1 5-6-15,-1-3-10 0,-11 7-6 16,16-10 4-16,-8 6-1 0,-8 4-4 16,13-7-13-16,-13 7 3 0,12-7-13 0,-12 7-19 15,0 0-18-15,14-2-22 0,-14 2-25 16,0 0-30-16,0 0-44 0,0 0-69 15,0 0-116-15,0 0-327 0,4 12-164 16</inkml:trace>
  <inkml:trace contextRef="#ctx0" brushRef="#br0" timeOffset="-195916.93">24613 15681 1850 0,'0'-11'-85'15,"0"11"37"-15,-4-14 20 0,4 14 23 16,0-8 15-16,0 8 27 0,0 0 9 0,0-17 11 16,0 17 23-16,-3-11 6 0,3 11 0 15,0 0 10-15,0 0-5 0,0 0 5 16,0 0-13-16,3-14-7 0,-3 14-4 0,0 0-8 16,0 0-3-16,0 0 3 0,0 0 23 15,0 0-10-15,0 0 8 0,10 39-2 0,-2-19 4 16,-5 5-4-16,3 5-4 0,1-1 5 15,2 7 4-15,2 14 1 0,-5 0-4 16,4 5 2-16,4-3 0 0,-8 4-2 0,4-5-1 16,-2 5-6-16,-2-6-2 15,-3-10-4-15,4-5-1 0,-4-3-8 0,3-7 3 16,-1 3-7-16,-5-8-3 0,3-3-6 16,0 1-4-16,-3-7-1 0,0 6 1 0,3-9 7 15,1 3 13-15,-4-1 7 0,0-10-2 16,3 15-1-16,-3-15-4 0,0 13-7 15,0-13-3-15,0 10-9 0,0-10 3 0,0 0-11 16,0 12-17-16,0-12-26 16,0 0-35-16,0 0-74 0,0 0-51 0,0 0-59 0,0 0-59 15,0 0-76-15,0 0-100 0,3-42-153 16,-3 22 69-16,-6-5-365 0,9-5-387 16</inkml:trace>
  <inkml:trace contextRef="#ctx0" brushRef="#br0" timeOffset="-194782.85">24236 14570 2520 0,'0'0'-127'0,"0"0"31"0,0 0 16 0,0 0 21 15,0 0 21-15,-13-18 15 0,13 18 17 0,4-15 16 16,-4 15 15-16,9-22 13 0,1 9 7 15,-4-2 12-15,5-2 10 0,-1-4 7 16,4 2-2-16,-2-2-1 0,6-4-13 16,-2 3 7-16,4-3 1 0,4 0-10 0,-2 3-5 15,2 2 0-15,-1-3-9 0,4 6-4 16,0-1 11-16,-8 5-2 0,5-2-14 0,3 3 1 16,0 2 3-16,-8 6 2 0,4-5-7 15,4 7 3-15,0 2-1 0,-3 0 4 16,6 5-16-16,3 1 8 0,7 1-5 15,-1 5 10-15,-2 1-8 0,13 5-8 16,4-2 12-16,-8 5-2 0,-2-1 10 0,-1 2-3 16,-4 3 5-16,-5-4-5 0,-8-2 1 15,-2 1-8-15,0 3 9 0,-1 2-6 0,-3-4 5 16,0 8 0-16,0 9 1 0,-4-5-5 16,2 10 5-16,-9-7-12 0,1-4 6 0,-4 0 4 15,-6 6-5-15,5-5-7 0,-5-4-1 16,0 3 1-16,-5 4-7 0,2-4 0 15,-3 0 9-15,-1 1 0 0,1 1-9 0,-8-5 9 16,1 0-4-16,-1 2 2 0,1-1 0 16,-10 8-4-16,-1-1-2 0,5-9 0 0,-5-3 4 15,-6 5-5-15,0-5 1 16,-6 2 3-16,-4 1 0 0,-1-6-3 0,5-1 0 16,6-9 0-16,-4 3 0 0,-12 8-4 15,9-11-9-15,0-2 9 0,1 0-4 0,3-2 0 16,-4-4 1-16,1 2-3 0,-2-4 8 15,2-4 0-15,-4-4 7 0,-4 2 2 16,-12-9-8-16,9 1 2 0,-10-9-7 0,8 2 7 16,-2-6-7-16,1 0-1 0,7-6 2 15,7 3 0-15,-1-5-7 0,7 1-1 0,0-4 0 16,3-3-1-16,4 2 3 16,7-5-4-16,2 3 2 0,1-5 1 0,5 2-2 15,8 3-9-15,8-15 1 0,-2 4 1 16,7-3 0-16,11 3 6 0,-4 3-3 0,-1 0-5 15,8 4-9-15,-3 5-19 0,6 3-20 16,-3 1-24-16,-1 6-22 0,-3 7-9 16,-3 2-32-16,4 2-21 0,-5 2-20 0,2 2-28 15,-4 6-32-15,-4-1-36 0,4 4-23 16,-4-2-49-16,-4 3-93 0,-9 3-19 0,24 0-157 16,-24 0-117-16</inkml:trace>
  <inkml:trace contextRef="#ctx0" brushRef="#br0" timeOffset="-193698.97">24429 14855 1830 0,'-6'-10'49'16,"6"10"24"-16,-7-11 3 0,7 11 6 15,-3-10-1-15,3 10-3 0,0 0-9 0,0 0-8 16,-7-9-7-16,7 9-2 16,0 0 11-16,0 0 17 0,0 0 4 0,0 0-2 15,4 40-2-15,-1-29-5 0,-3 7-2 16,3 0 1-16,1 2 5 0,2 3-6 0,-3-3-10 15,4 2 0-15,-3 3 2 0,2 0-10 16,1-3-18-16,-4-1 8 0,0-2-3 16,0 2 2-16,-3-4-10 0,8 1 4 0,-5-7-12 15,-3 0 7-15,3-1-1 0,-3 1-6 16,0-11 9-16,4 14-3 0,-1-6 14 0,-3-8-2 16,0 0 0-16,3 10 8 0,-3-10-9 15,0 0-7-15,0 0-6 0,0 0 5 16,0 0-14-16,0 0-5 0,0 0-2 15,-6-40 4-15,6 27-8 0,-4-2 3 16,1 0 4-16,0-2-14 0,-1-8 7 0,0 3 0 16,1-3-2-16,0 0 0 0,3 1-8 15,-3-1-2-15,0 6 0 0,3-1-3 0,0-1 3 16,-4 6 12-16,4-3-9 0,0 4-7 16,0-1 6-16,0 2 0 0,0 1 4 15,0 2 1-15,0 10-6 0,4-19-7 0,-4 10 3 16,0 9-6-16,3-9 14 0,-3 9-1 15,0 0-1-15,0 0-7 0,0 0 8 16,0 0-2-16,30 18 3 0,-24-6-5 0,5 1 1 16,-5 1 3-16,11 1 4 0,-7 0-5 15,0 5 4-15,0-5-4 0,0 3-1 16,0-3-3-16,0-1 7 0,-4-1 4 16,5-1-5-16,-5 1-1 0,1-1 1 0,-1-5 3 15,2 4-6-15,-5-1 2 0,-3-10 4 16,9 10 2-16,-2-2 0 0,-7-8 10 0,11 7 5 15,-11-7 8-15,0 0 1 0,0 0-3 16,0 0-2-16,0 0-3 0,0 0 5 0,25-22-7 16,-20 9-3-16,-2-2-5 0,3-2 2 15,1-4-3-15,-4 2-1 0,0-3-3 16,0 4 1-16,2-2 9 0,-2 2-1 16,0 3-3-16,0 0 4 0,1 1-3 15,-4 1 3-15,3 2-1 0,0 1-5 0,-3 10-5 16,3-15-1-16,-3 15-2 0,0-12 3 15,0 12-8-15,0 0-4 0,3-7 7 0,-3 7-2 16,0 0 2-16,0 0 7 0,0 0 0 16,21 32 4-16,-18-17 15 0,3 3 13 15,-1 1 6-15,1 2-4 0,-3 4 2 0,1 0 4 16,2-4-8-16,0 3 0 0,-6-5-5 16,4 2 2-16,3-4-11 0,-4 1 6 0,-3-3 2 15,4-4-8-15,-4 6 3 0,0-9-6 16,0-8 5-16,3 18-3 0,-3-11-4 15,0-7-4-15,3 14-25 0,-3-10-24 16,0-4-42-16,0 0-77 0,0 0-73 0,0 0-69 16,0 0-81-16,0 0-75 0,6-25-160 15,-2 15 20-15,6-5 67 0,-3 3-291 16,6-5-299-16</inkml:trace>
  <inkml:trace contextRef="#ctx0" brushRef="#br0" timeOffset="-193216.27">25676 14374 2334 0,'0'0'-26'0,"-3"-12"31"0,3 12 16 15,0 0 17-15,10-21 22 0,-4 17 11 16,-6 4 14-16,14-10 17 0,-4 7 3 15,0-5-13-15,3 4 11 0,0 0-20 0,5-2 14 16,-2 1-19-16,4-1 1 0,-1-1-17 16,2 3-3-16,2-2-9 0,-2 2-1 0,-2 0 3 15,1 0-5-15,-4 0-16 0,2 1 5 16,-6 0-7-16,-12 3-2 0,27-5-6 0,-16 3-12 16,-11 2 2-16,16-5 16 0,-16 5 2 15,0 0-21-15,20-3-35 0,-20 3-21 16,0 0-31-16,0 0-40 0,4 10-42 15,-4-10-56-15,0 0-66 0,-17 19-161 16,4-8-45-16,3 2 59 0,-4-4-107 0,1 4-39 16</inkml:trace>
  <inkml:trace contextRef="#ctx0" brushRef="#br0" timeOffset="-186232.8">23662 14955 1534 0,'0'0'-4'0,"11"-6"31"16,-11 6 19-16,0 0 14 0,0 0 11 15,0 0 2-15,10-4 1 0,-10 4-9 16,0 0 5-16,0 0-3 0,0 0-1 16,0 0 1-16,0 0-6 0,-33-8 2 0,33 8 6 15,-40 4-13-15,10 2 9 0,-8 2 10 16,-25 3-1-16,3 0 0 0,-6 3-8 0,2 0-9 15,-5 1 4-15,-1-1 3 0,2 1-5 16,2-2-5-16,-1-1 2 0,4 4-4 16,3-4-4-16,14-2-5 0,2-2-15 15,1 2 11-15,3-6-3 0,-7 2 2 0,7 1-12 16,0-2 9-16,0 1-2 0,-6-5-1 16,-5 2-6-16,4-3-7 0,-2 3-3 15,-1-3 12-15,0 0-8 0,0 0 3 0,-1 1-14 16,2-1 3-16,2 0 3 0,1 4 3 15,-1-2-6-15,10 0 6 0,-3-2-12 16,4 3 5-16,2-3-2 0,8 3-8 0,2-3 10 16,1 3-3-16,2-2-5 0,9-1 4 15,12 0 1-15,-31 0-6 0,31 0 9 0,-23 3-5 16,23-3-11-16,-16 0-5 0,16 0-3 16,0 0-9-16,-21 3-22 0,21-3-21 15,0 0-18-15,0 0-23 0,0 0-25 16,0 0-40-16,0 0-56 0,43-7-44 15,-26 4-139-15,4 0-56 0,1-2-165 0,5 3-129 16</inkml:trace>
  <inkml:trace contextRef="#ctx0" brushRef="#br0" timeOffset="-181766.06">20233 15002 1849 0,'0'0'27'0,"-3"-15"17"15,3 15 22-15,0-17 19 0,-4 9 7 16,4 8 9-16,0-15 5 0,0 15 0 16,0-13 0-16,0 13-4 0,0 0-18 15,0-12-9-15,0 12 18 0,0 0 2 16,0 0-2-16,0 0-15 0,0 0 9 0,0 0 0 16,13 40 10-16,-6-22-8 0,-3-1-1 15,2 6-9-15,-2-2 8 0,2 4-1 0,-3 4-5 16,7 3-2-16,-6-1-4 0,6 1-1 15,-4 1-6-15,4-1-6 0,-3-2 0 16,0-5-2-16,-1-2-14 0,1-4 4 0,0 2-9 16,0-3-1-16,-4-1-2 0,3-5-6 15,-2-2-2-15,2 0 2 0,-2-1 2 0,-4-9 6 16,7 13-5-16,-7-13 5 16,9 11 3-16,-9-11 5 0,21 0 4 0,-21 0-5 15,33-7-7-15,-14 3-3 0,8-3-6 16,0 0 0-16,-7-1 2 0,7-2-7 0,-8 0-4 15,2 2 2-15,2 1 1 0,0 1-5 16,-6-2 0-16,-4 4-6 0,1 0 5 16,-4 1-10-16,3-3-2 0,-13 6-1 0,20-8-4 15,-20 8-18-15,14-6-31 0,-14 6-26 16,13-5-34-16,-13 5-27 0,9-3-40 0,-1 0-38 16,-8 3-36-16,0 0-43 0,3-8-57 15,-3 8-55-15,0 0-140 0,0 0 43 16,-14-14-310-16,4 11-297 0</inkml:trace>
  <inkml:trace contextRef="#ctx0" brushRef="#br0" timeOffset="-181147.28">19820 14840 2318 0,'-17'-16'-29'0,"4"4"21"0,2-1 15 16,8 1 13-16,0-1 9 0,0 1 14 16,3-1 18-16,3-3 10 0,3-8 6 15,1 2 6-15,10-3-6 0,10-10-2 16,3-2 0-16,6 2 3 0,4 0 0 16,1 5 5-16,1 2-3 0,6 3 2 0,1 0-22 15,-2 4 5-15,-1 4 6 0,1 5-9 16,-7 2 0-16,17-2-16 0,-11 5 15 0,-5 1-5 15,-1 9-10-15,-1-3 2 0,5 7 2 16,19 1-9-16,-3 5-1 0,7-5-7 0,-7 13 6 16,-6 4-3-16,-2 4 5 0,11 10 3 15,-2 5 11-15,-5 2 0 0,-2 6 1 16,0 0 4-16,-5 7 3 0,-2-1-9 16,2 3 2-16,-5 2 0 0,-10-1 3 15,2 1-2-15,-9 2-1 0,0 4 0 0,0 5-6 16,-18-12 15-16,-6 1-8 0,-3 5-1 15,-3 15-4-15,-14-2 3 0,-5-5-5 0,-9 3 11 16,-16-2-15-16,4-2-3 0,-7-2 5 16,-20-3 4-16,-4-5-10 0,-5-11 8 0,-11-4-14 15,-3-7-6-15,-4-8 1 0,-3-13-4 16,-7-9 3-16,1-8-6 0,-5-12 4 16,5-11 3-16,-1-7-10 0,7-11-4 15,4-5 1-15,9-7-1 0,0-7-5 16,11-5 1-16,8-7-10 0,13-6 5 0,7-8-5 15,5-2-5-15,13 0-2 0,10-2-7 16,10-4-18-16,4 3-15 0,9-3-21 0,10 0-16 16,14 3-20-16,3 7-31 0,3 0-10 15,7 5-32-15,4 10-29 0,5 3-22 0,5 11-32 16,3 3-22-16,9 7-35 0,-3 8-58 16,4 8-130-16,-4 5-10 0,0 6 46 15,5 3-230-15,-12 10-189 0</inkml:trace>
  <inkml:trace contextRef="#ctx0" brushRef="#br0" timeOffset="-178776.49">24573 12755 1987 0,'-10'-15'-24'0,"3"0"32"16,0 5 28-16,1 0 32 0,-1 0 17 16,7 10 8-16,-7-18 15 0,4 13-8 0,3 5-2 15,-7-10-9-15,7 10-7 0,-3-7-12 16,3 7 5-16,0 0 14 0,0 0 7 0,0 0 5 15,0 0 2-15,0 0-4 0,-3 42 1 16,3-19 6-16,0 4-1 0,0 10-1 16,6 16 1-16,-2 1-1 0,2 7-3 0,-2-1 1 15,3 0-3-15,-1 5-2 16,4-5-6-16,-3 2 0 0,-4-1-3 0,4-6-12 16,3 0-5-16,-7-13-1 0,4 8-8 15,0-10-8-15,-4-7 0 0,0-1-7 0,0-7-3 16,1 3-1-16,-1-9-7 0,0 2-5 15,1-4 5-15,-4 1-9 0,4-3-1 0,-4-2 1 16,3-6 0-16,-3-7-4 0,-3 18 4 16,3-18 2-16,0 14-6 0,0-14 4 15,0 11-9-15,0-11-12 0,0 0-45 0,0 0-62 16,0 0-43-16,0 0-65 0,0 0-65 16,-14-24-67-16,10 5-91 0,4-9-165 0,0-10 34 15,0-16 66-15,0-7-300 0,7-1-285 16</inkml:trace>
  <inkml:trace contextRef="#ctx0" brushRef="#br0" timeOffset="-177799.02">24062 11493 2233 0,'-12'-10'-78'16,"5"-1"15"-16,0-2 19 0,7-1 24 15,4 2 21-15,-1-6 15 0,0-3 9 0,7 2 16 16,4-6 9-16,2-6 12 0,4-8 7 15,7-1 11-15,-1 1-2 0,4 3 2 16,0 3-1-16,3 1-3 0,-3 1-5 16,0 6 5-16,8 0-7 0,-5 6 1 0,0 3-15 15,1 1 7-15,16-4-10 0,-7 9 10 16,17-4-4-16,-11 7-3 0,-2 6-3 0,4-2-3 16,-5 6 1-16,4-2-8 0,-3 6 0 15,16 4-5-15,-6 3 3 0,-1 3-2 16,-2 5 2-16,-5 7 3 0,-5-4-9 0,-1 11-2 15,-3 2 10-15,-6 1-2 16,-1 4-1-16,-2 1-1 0,-6 5 0 0,-1 1 2 16,-7 1-1-16,-1 5 8 0,-5-1-2 15,-5-1 3-15,-6 5-6 0,0-2 10 0,-3 2-3 16,-11-1-3-16,4-3 0 0,-2-1 6 16,-9 3 3-16,-2-6 1 0,-4-1 4 0,0-1-4 15,-16 2 9-15,-7-2-4 0,13-12 3 16,-6-5 6-16,-7-1 0 0,-4-5 3 15,5-1 1-15,-8-4 6 0,-6-6-14 0,0-2 3 16,-4-9-3-16,10-1-5 0,7-6 2 16,-20-4-10-16,-3-3 1 0,2-5-4 15,5-6 1-15,-10-8 2 0,5-4-16 0,1 1-12 16,4-8 12-16,12-5-9 0,5-5-10 16,8-3 0-16,11 2-6 0,3-10 2 15,8 5-7-15,2-2-15 0,10 2-12 0,4-5-11 16,10 3-17-16,-1 2-5 0,5 1-14 15,5-2-9-15,4 8-23 0,7 2-9 0,-3 4-7 16,1 4-24-16,2 3-23 0,-3 11-22 16,-1 6-17-16,-3 3-23 0,0 1-12 15,4 5-32-15,-5 2-19 0,1 1-35 0,1 6-43 16,-2-2-132-16,5 0 1 0,-1 6-211 16,1 0-199-16</inkml:trace>
  <inkml:trace contextRef="#ctx0" brushRef="#br0" timeOffset="-176828.15">24366 11601 1989 0,'-3'-6'-67'0,"3"6"27"0,0 0 19 16,-3-12 20-16,3 12 11 0,0 0 22 16,-4-13 8-16,4 13 6 0,0 0 1 15,-6-8-1-15,6 8-6 0,0 0 2 0,0 0 6 16,0 0 16-16,0 0 11 16,0 0-5-16,0 0 8 0,-3 35-3 0,6-17 8 15,0 1-8-15,4 2 7 0,-4 4-6 16,0 0-4-16,8 4 1 0,-8-1-4 0,3 5 2 15,1-6-7-15,-1 1 2 0,1-3-13 16,-3 0-8-16,2-5 8 0,1 0-9 0,-4-5-2 16,0 0-12-16,0-2 5 0,1-5 13 15,0 2-3-15,-1 1 18 0,-3-11 9 16,0 13 6-16,0-13 3 0,0 0-21 0,0 0 6 16,0 0-11-16,0 0 0 0,0 0-16 15,0 0 1-15,-17-28-3 0,11 15-5 0,-1-1-7 16,0-9 1-16,0 1-5 15,1-2-4-15,-1 6 0 0,1-6-5 0,-2 2 7 16,2 1 0-16,0 2-6 0,2 2-5 16,1-1 0-16,0 3 6 0,0 1-9 15,3-1-1-15,-5 5 0 0,5-3-2 0,-3 2-3 16,3 11 0-16,0-14 1 0,0 14-5 16,0 0-1-16,0 0-1 0,0 0 6 0,0 0 4 15,0 0-4-15,38 35-2 0,-29-18 7 16,-2 4-7-16,6-2 6 0,-3 3-5 0,0-1 0 15,0 0-3-15,4-2 3 0,-5 1 0 16,2-2 6-16,-5-4-6 0,4-2 6 16,-3-1 3-16,-4-1-4 0,4 0 4 15,0-3 20-15,-7-7 19 0,6 12 8 16,-6-12-6-16,0 0-5 0,0 0-2 0,0 0-7 16,13-39-5-16,-9 16-4 0,-1-2 2 15,1 0-4-15,2-2-5 0,-3 2-1 0,-3-3 2 16,4 6-6-16,-4 2 0 0,6 0-5 15,-6 5-2-15,4 1 0 0,-4 3-5 0,3 1-4 16,-3 10-4-16,7-12 5 0,-7 12-4 16,0 0 8-16,0 0-2 0,0 0 1 15,20 27-3-15,-13-10 1 0,-1 4 1 16,1-3 2-16,3 7 1 0,-3 0-1 16,-1-1 0-16,-3 1 5 0,4 0-4 0,4-3 5 15,-5-3-3-15,-3-2 0 0,0 0 4 16,1-5-4-16,-1 1 3 0,3-4 0 0,-1 2-8 15,-2-5-13-15,-3-6-20 0,3 11-33 16,-3-11-67-16,0 0-74 0,0 0-59 16,0 0-89-16,19-22-134 0,-11 8-85 0,-5 3 54 15,0-3-322-15,1 4-326 0</inkml:trace>
  <inkml:trace contextRef="#ctx0" brushRef="#br0" timeOffset="-175497.73">24836 11718 2417 0,'0'-10'-35'0,"4"-1"11"16,-4 11 4-16,3-13 3 0,-3 13 1 0,7-12 2 0,-7 12 6 15,16-4 7-15,-16 4 5 16,17 0 3-16,-17 0 16 0,20 8-2 0,-10 6 1 16,0-3 15-16,-4 10-1 0,1 0 6 15,0 1 11-15,-4 3-3 0,-6 0-5 16,3 0-3-16,-3-3 9 0,3 0-16 0,-4-5-3 16,1 2 5-16,-1-5 10 0,4-1 26 15,0-5-3-15,0-8 0 0,0 0-16 0,0 0 6 16,0 0-16-16,0 0-5 0,7-54-15 15,3 23 12-15,3 1-6 0,1-1-11 0,-1 5 4 16,-2-2 12-16,1 7 5 16,-2 2 17-16,-7 4-9 0,8 2-6 15,-5 1-1-15,1 2-16 0,-4 4 5 0,-3 6-5 16,0 0 0-16,0 0 2 0,0 0-3 16,0 0 4-16,0 0-6 0,30 17-38 0,-22-10-54 15,-5 0-41-15,-3-7-44 0,9 5-68 16,1-5-98-16,-10 0-205 0,24-12 51 0,-10 1-199 15,5-3-168-15</inkml:trace>
  <inkml:trace contextRef="#ctx0" brushRef="#br0" timeOffset="-175178.88">26069 10634 2143 0,'0'0'167'0,"0"0"-3"0,0-15-11 16,0 15-18-16,0 0-11 0,0 0-6 15,0 0-13-15,0 0 12 0,0 0 6 0,0 40-2 16,0-15 3-16,4 6 10 0,-4 9-3 16,0-1 13-16,3 18-4 0,-3 1-6 15,0 1-9-15,0-8-10 0,4-2-6 16,-8-10-12-16,8-2-11 0,-4 3-6 0,3-5-8 15,0 1-5-15,-3-7-4 0,3-4-19 16,1-2-44-16,-4-4-28 0,3-1-24 16,-3-5-25-16,0-5-95 0,0-8-79 0,0 0-63 15,0 0-61-15,-30-25-44 0,14 7-36 16,-5-3 8-16,5 7-419 0,-1-4-349 0</inkml:trace>
  <inkml:trace contextRef="#ctx0" brushRef="#br0" timeOffset="-175028.02">25866 11201 2477 0,'-17'-11'-14'0,"4"1"42"0,4 2 39 16,-2 4 24-16,11 4 11 0,-10-17 19 0,7 13 0 15,0-6-13-15,3 10-1 16,3-18-14-16,7 6-23 0,7-2 0 0,5-4-1 16,19-7-8-16,-4 7-6 0,5-5-11 15,-1 11 7-15,-4-1-14 0,-4 4-28 0,-6 2-43 16,-1-2-56-16,-3 7-59 0,-3-4-58 16,-7 6-73-16,-2 6-170 0,-5 2-42 0,-2 2 67 15,-11 8-133-15,-7 8-60 0</inkml:trace>
  <inkml:trace contextRef="#ctx0" brushRef="#br0" timeOffset="-174262.33">22067 14237 1601 0,'-17'4'-16'0,"-1"4"24"0,6-2 13 0,-6 1 16 15,5-3 10-15,-4 0 16 0,4 0 15 16,-4-1 2-16,4 0 12 0,-7-3 5 15,20 0 3-15,-40-3 5 0,24 3 9 0,-4-5-4 16,-4-1-7-16,1-2 1 16,0-3 7-16,3-3-4 0,-7-7 10 0,-9-8-21 15,9-9 1-15,-7-2-4 0,14 0-12 16,1-9 2-16,5-1-3 0,-2-1-15 0,2-5-5 16,7-1 0-16,4-5-7 0,6-4-7 15,4-13 1-15,7 0-6 0,-1-3 2 0,7 3-8 16,7 4-1-16,3-3 3 0,3-2-5 15,7-1 4-15,10-2-7 0,20-23-10 16,6 4-2-16,4 4 7 0,11 5-8 0,-5 4-2 16,-13 19-1-16,17-18 0 15,4 6 3-15,-21 18 0 0,7 6-4 0,0 0-5 16,17 5 1-16,-4 3 2 0,4 11-7 16,3 1 5-16,-10 8 1 0,-3 6-3 0,-15 8-2 15,-5 6 1-15,0 3-10 0,-14 4 10 16,-12 3-13-16,-5 0 5 0,-2 4 4 0,-4 2 4 15,-4-1-3-15,1 1 1 0,-8 1 8 16,-1 0-5-16,-2 0-3 0,-2 1 3 16,-1-1 6-16,-3-3-4 0,-3 5 2 0,2-8 0 15,-2 7-5-15,0-2-4 0,-7-6-13 16,3 7-31-16,-3-7-49 0,0 8-55 0,0-8-61 16,0 0-73-16,0 0-98 15,0 0-176-15,-37-10 49 0,24-1-275 0,-3-1-270 16</inkml:trace>
  <inkml:trace contextRef="#ctx0" brushRef="#br0" timeOffset="-173932.33">23073 11625 2246 0,'-27'-3'-24'0,"4"1"31"0,3 0 26 16,3 2 17-16,17 0 5 0,-23-6 12 0,23 6-6 15,-17-4 1-15,17 4-1 0,-10-7-14 16,10 7-6-16,0 0-6 0,30-17 0 15,0 9 3-15,10 2-5 0,6-2-1 0,19-3 0 16,8 11 6-16,-1 0-7 0,6 7 3 16,-2 3-7-16,17 6 3 0,-3 8-3 15,-9 2 3-15,-8 8 5 0,-7 3-4 16,-12 5-11-16,-15-5 16 0,-4 1-8 0,-5 2-7 16,-8-1 2-16,-8 7 5 0,-4-10-3 15,-7-3 10-15,-3 3-5 0,-6 2-1 16,-8 5 0-16,-2 4 4 0,-8-2 0 0,-6-4-11 15,-7 1 15-15,7-3 3 0,-3 1-11 16,-3-2 9-16,-1-4-16 0,10-9-1 0,4-1-18 16,-4-5-44-16,7 1-41 0,4-5-48 15,2-2-53-15,1-1-61 0,0-4-54 16,5-1-112-16,5 0-61 0,3-7-181 16,0 6-149-16</inkml:trace>
  <inkml:trace contextRef="#ctx0" brushRef="#br0" timeOffset="-165664.89">24836 10659 1837 0,'-34'-8'-46'15,"1"8"27"-15,3-1 21 0,0-2 19 16,3 0 10-16,-3 3 10 0,-6 3 13 0,-7 1 4 15,-1 4 4-15,-15 2 8 0,-1 5-3 16,-3 2 6-16,-2 4 5 0,-11 8 0 0,-1 0 0 16,7 3 3-16,10-4-1 0,8 0-5 15,-2 4-11-15,-3-6 19 0,7 5-6 16,0 2 1-16,6-4-20 0,-2 3 9 0,10 1-12 16,-2 1 6-16,5-1-16 15,0 6-1-15,6-3-5 0,5 6 8 0,1-1-11 16,4 7 2-16,4 3-4 0,0 3 2 15,6 2 2-15,0 1-3 0,4 2 9 0,3 4-8 16,0-2 6-16,0-3-5 0,7 1-5 16,-4-8 6-16,7 7-9 0,10-8 3 0,-3 0 1 15,3 3-3-15,6-6-4 0,4-1 0 16,3-1-4-16,2-4-2 0,1 2 4 16,13 7-4-16,2-1-2 0,6-10 4 0,3 4 2 15,-3-3-2-15,-5-11-3 16,2 2-15-16,3-6 16 0,3 0-2 0,0-3-7 0,-3-4 2 15,-2-1-4-15,5-2 4 16,4 0-5-16,-8-2 2 0,-2-8 1 0,6 8 0 16,-13-6 2-16,-4-6-2 0,3 5 0 15,8-6 4-15,-4 0-4 0,0-2-10 0,17-3 13 16,0-1-1-16,-4-3-4 0,0-1 0 16,-6-5-3-16,0-1 3 0,-11 7-6 15,4-11 6-15,0-1-9 0,-6-1 2 0,-8 1 9 16,4-5-1-16,4-2 7 0,-8-1 1 15,1-7-1-15,-4-2 0 0,0 1-5 0,4-2-6 16,-10-3 13-16,-4-2-3 0,1-1 1 16,-8 1 6-16,4-5-2 0,-7-1 1 15,-2 0 5-15,-5-4-5 0,1-1-1 16,-7-4 3-16,0 2-5 0,-4-2 2 0,-8-1-7 16,4 3 4-16,-11-14 0 0,-5-4-1 15,1 6-4-15,-4-5-2 0,-3 5-3 0,-7-1 2 16,-6 2-1-16,-1 0-4 0,-5 6 2 15,-1-1-2-15,-7 3-1 0,4 6-6 16,0 6 6-16,6 10-7 0,0 3 6 0,-6 6-2 16,-1 0 0-16,-3 4-3 0,2 4 8 15,1 3-1-15,-3 3-9 0,-6 2 3 0,3 1 3 16,0-1 0-16,0 5-6 16,6 7 3-16,5-5 2 0,-2 6 0 0,-2 0 0 15,-17 3-2-15,3 1 0 0,4 4 1 16,-3 8 0-16,2-1-3 0,-2 0 0 0,6 6-5 15,3-3 8-15,-3 7 0 0,3-1-7 16,4 2-2-16,3 5-4 0,6-5 11 0,5-1 1 16,2 8-1-16,1 1 2 0,1-1-1 15,2 9 1-15,3-1 1 0,-6 1-1 16,12 4-3-16,1 1 0 0,0 2-1 0,3 1 3 16,7-3 4-16,-1 6-4 0,1-3-5 15,6 4 8-15,4 0 2 0,3 3-4 0,0 0-3 16,10 0 1-16,0-3 3 0,3 4 2 15,4-5-1-15,3 1 0 0,3 2 1 16,7 6 5-16,4-13-11 0,5 8 5 16,-9-13 2-16,13-3-3 0,11 6-27 0,-7-11-32 15,6-7-39-15,0-4-46 0,11-7-55 16,-1-7-57-16,-9-11-76 0,12-1-145 0,4-12-102 16,-3-5 81-16,9-8-294 0,-6-10-279 15</inkml:trace>
  <inkml:trace contextRef="#ctx0" brushRef="#br0" timeOffset="-164547.78">26293 11543 2240 0,'-20'-6'-53'0,"4"3"29"16,2 2 25-16,14 1 21 0,-16-7 11 0,16 7 13 15,-14-4 3-15,14 4 4 0,0 0-5 16,-10-7 0-16,10 7-10 0,0 0 7 15,0 0 3-15,0 0-5 0,46-7-1 0,-19 8 6 16,3 5 3-16,14 1-7 0,9 5 11 16,7 9-8-16,0 0 3 0,0 4 0 0,9 14 2 15,2 1-7-15,-1 5 13 0,-7 5 0 16,-3 1 2-16,-9 6 0 0,-12 1 5 16,1 10-1-16,-13 0-2 0,-7 13 10 0,-10-5-3 15,-4 6 8-15,-3 2-6 0,-15 0 1 16,-6 2 0-16,9-4 3 0,-15 6-6 0,-6-1 1 15,0 1-7-15,-3-3 3 16,-4 2-4-16,-2-8-3 0,-2 2-2 0,-2-6-1 16,0-6-4-16,-1 2-6 0,1-6 0 15,4-2-1-15,-5-12-2 0,10-5-6 0,1-6-3 16,0-1-1-16,0-3-4 0,-1-4 3 16,8-7-7-16,2-1 4 0,0-5-10 15,-1 3 2-15,4 1 1 0,-5-5-3 0,5-3-5 16,2 0 5-16,-2-5-3 0,1 0 0 15,-2 2-1-15,4-5-2 0,2-1-1 0,2-1 1 16,1-1-6-16,0-1-6 0,0 0-40 16,13-3-35-16,-21-6-54 0,8 2-49 15,7-4-51-15,-1-2-51 0,0-5-51 16,7-2-49-16,3-4-94 0,1-4-72 16,3 0 56-16,6-8-217 0,0 1-199 0</inkml:trace>
  <inkml:trace contextRef="#ctx0" brushRef="#br0" timeOffset="-164098.28">26303 13280 2088 0,'-3'-10'32'0,"3"10"13"15,-7-11 4-15,7 11-4 0,0 0 7 16,0 0 14-16,0 0 2 0,-44 28 12 16,28-13 8-16,-4 8-3 0,-1 2 8 15,5 2-14-15,-14 11 26 0,7-1-8 0,-1 1 1 16,5 2 5-16,-2 2-4 0,5 2 0 15,2 2-7-15,5-6-2 0,2-5 2 16,4 2-6-16,3 1-5 0,0-1 4 0,3 1-10 16,4 9-6-16,9-1-6 0,1-4 1 15,3-9-8-15,6 2-1 0,8-3-9 0,-8-7 2 16,4-6-6-16,11 6-3 0,-5-7 2 16,4-5 1-16,0-5-9 0,4-1 2 15,-1-4-1-15,7-2-6 0,0-2-1 0,17-5-4 16,-15-1 5-16,12-4-7 15,-4-3 5-15,-3 2-6 0,-14-1-5 0,-6 1 2 16,-1 2-4-16,1 0 2 0,-7-2 1 16,-3 3-8-16,-7 0 7 0,-1 3-9 0,-1 2 2 15,-2-4 1-15,-6 2 0 0,3 5-5 16,-2-5 3-16,-11 6-5 0,16-7-6 0,-16 7-30 16,17-11-16-16,-17 11-39 0,13-1-30 15,-10-2-41-15,-3 3-47 0,11-4-48 16,-11 4-60-16,6-6-58 0,-6 6-147 0,0 0-9 15,10-7 61-15,-10 7-190 16,0 0-153-16</inkml:trace>
  <inkml:trace contextRef="#ctx0" brushRef="#br0" timeOffset="-161830.78">25633 15240 1905 0,'-10'-20'-11'0,"0"-1"21"0,3 2 20 16,3 1 15-16,4-3 5 0,-3 2 6 0,6-4 4 15,8 1-7-15,2-3 0 0,11 0-4 16,12-3-8-16,18 3-4 0,-2 9 6 15,19 3 2-15,-1 5 4 0,7 11-2 16,-1 2 4-16,5 5 0 0,12 5 2 16,-7 5 7-16,1 2-3 0,-4 6-1 0,-2 2 4 15,-5 2 2-15,-13 7-6 0,4 4 4 16,-7 7-2-16,-4-1 9 0,-13 8 6 0,8 2-7 16,-25-9 12-16,-8 9 0 0,1 10-2 15,1 3-4-15,-7 3 4 0,-6-9 2 16,-7 0-15-16,0 5 16 0,-10 12 4 0,0-3-6 15,-7-5 8-15,-2 0 4 0,-8-3 0 16,-3-3 2-16,0-1 0 0,-6-5-5 0,2 2-1 16,-6-11-4-16,13-8-7 0,-3 0-5 15,4-4 0-15,-1-2-7 0,0-5-8 16,4-8-2-16,10-4-6 0,-4-3-4 16,4-3-1-16,-1 1-6 0,4-7 1 0,4 3-6 15,-2-7-3-15,2 3 3 0,-1-2-6 16,7-8-19-16,-9 10-28 0,9-10-40 15,-8 7-36-15,8-7-39 0,-6 5-71 0,6-5-77 16,0 0-78-16,0 0-90 0,-19-22-167 16,11 4 71-16,8-4-381 0,-3-3-412 0</inkml:trace>
  <inkml:trace contextRef="#ctx0" brushRef="#br0" timeOffset="-161529.15">26586 16312 2697 0,'0'0'-17'0,"0"0"41"0,0 0 18 16,-40 28 21-16,20-3 4 0,-7 16 14 16,1 5 21-16,-1 1-2 0,7 6-6 0,4 1 11 15,2 2-5-15,1 5-9 0,10 1 3 16,3-5-11-16,10 6-13 0,-1-8 11 16,8-5-14-16,0-5-5 0,6-5-7 0,4-5-4 15,3-10 0-15,3-10-1 0,4-8 1 16,10-7-4-16,19-7-3 0,18-23 2 0,9 0-13 15,1-6 2-15,-12-1-5 0,2-2-9 16,-11 1-1-16,-3 5-9 0,-17 8-24 16,-6 0-24-16,-4 3-29 0,-10 4-26 15,-3 5-24-15,-6 4-35 0,0-1-23 16,-8 3-26-16,-2-1-40 0,-5 3-27 0,-2 0-40 16,-7 5-99-16,10-6-74 0,-10 6 44 15,0 0-97-15,0 0-36 0</inkml:trace>
  <inkml:trace contextRef="#ctx0" brushRef="#br0" timeOffset="-157514.46">23706 17349 1651 0,'0'0'72'0,"0"11"3"0,0-11 7 16,-6 10 8-16,6-10-2 0,-14 11-1 16,4-5 3-16,-4 2 1 0,2-1-11 15,-6 1 0-15,2 2-6 0,-7-3 2 16,-14 1 9-16,1 2-11 0,-24 1-2 15,-4 0-2-15,-6-4 2 0,-3 0-10 0,-3-1 9 16,-2-6 3-16,-2 2-13 0,-3-2 3 16,0-8-9-16,-4 4-1 0,-13-11 3 15,0 1-9-15,-4-4 1 0,8-6 4 0,-4-1-4 16,13-1 2-16,0-12-9 0,8 1-7 16,5-12 2-16,1 3-14 0,7-9 3 0,12 2 6 15,8 0-5-15,5-1-8 0,14 7 0 16,8-3 2-16,-1 1-6 0,7-1 0 15,2 3-6-15,-2 0 10 0,10 12-12 16,-3 7-3-16,1 3-1 0,-1 7 2 16,3 0-4-16,-1 4-7 0,1 2-28 0,3 2 0 15,0 10-15-15,3-14-5 0,-3 14-27 16,0 0-23-16,18-4-24 0,-18 4-28 0,33 3-36 16,-24-3-56-16,12 1-92 0,1 3-139 15,2-2 38-15,0 1-161 0,2-1-102 16</inkml:trace>
  <inkml:trace contextRef="#ctx0" brushRef="#br0" timeOffset="-155564.79">1453 14627 2308 0,'-13'0'77'16,"13"0"-4"-16,-17-3 17 0,17 3-13 15,0 0 5-15,-17-4-26 0,17 4-15 0,0 0-4 16,0 0-3-16,0 0 24 0,0 0-6 16,-3 20 20-16,3-8-9 0,0-12 12 15,10 25-2-15,-4-11-13 0,1 0 9 0,4-3-23 16,-2 0 13-16,4 2-8 15,4-8 6-15,7-1 1 0,19-8 1 0,34-21 1 16,19-12-6-16,31-24 4 0,9-6-19 16,11-16 1-16,0-5 0 0,-8-5 2 15,8 1-3-15,-3 8-14 0,-14 6 6 0,-10 6-1 16,-33 16-4-16,-8 9-2 0,-8 5-10 16,-8 5-1-16,-20 9 4 0,-6 7 9 0,-14 3-7 15,1 7-3-15,-8 1 3 0,-2-1-8 16,-1 1-4-16,-4 2-11 0,5 4-28 15,-7-3-28-15,2 2-35 0,-9 5-14 16,18-5-22-16,-12 1-29 0,-6 4-32 16,17 0-45-16,-17 0-64 0,16 4-157 0,-16-4-22 15,0 0 61-15,24 5-159 0,-24-5-79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27:54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7730 1275 1737 0,'0'0'8'0,"0"0"23"16,-10-11 3-16,10 11 3 0,0 0-7 0,0 0-1 16,0 0 13-16,0 0 12 0,-24 21 12 15,15-6 10-15,-5 2 10 0,1 4-4 0,-1 4 7 16,-2 1-9-16,-8 12 8 0,-3-1-4 16,7 4-8-16,1-1 6 0,5-5-1 15,-6 5-7-15,7-5-5 0,-4-5-4 16,7-1-6-16,-3 2-14 0,3-5 7 15,3-2-15-15,-3-2-3 0,4 0 7 0,2-6-1 16,-2-1-5-16,2 0-10 0,0-5 8 16,4-3 7-16,0-7 9 0,-3 12 4 0,3-12-3 15,0 0-10-15,0 0 2 0,0 0-2 16,14-32-9-16,-7 13-9 0,5-9-5 16,6-12-5-16,2-3 8 0,-4 1 1 0,4-1-9 15,-3-4 0-15,0 4-3 0,-4 5 4 16,0-5-8-16,0 10-2 0,-6 2 0 0,0 6 7 15,0 3-10-15,-1 4 4 16,1 1 2-16,-4 2-2 0,0 1-4 0,-3 6-3 16,4-3 0-16,-4 11-2 0,4-10 5 15,-4 10-3-15,0 0 8 0,0 0-4 16,0 0 4-16,0 0 1 0,-4 40-2 0,0-22 2 16,-2 7 14-16,-1 0-10 0,1 5 11 15,-5 0 4-15,-2 2-8 0,3-3-5 0,0 5 2 16,0-4 6-16,-3-1-6 0,3-1-6 15,3 0 6-15,-3-6 7 0,4-1-13 16,-1-4 8-16,3-1-8 0,1 1 8 0,-3-3-8 16,2-3 4-16,4-3 3 15,0-8-2-15,-3 17-8 0,3-17-2 0,-3 7-25 0,3-7-36 16,0 0-34-16,0 0-38 16,0 0-49-16,26-28-54 0,-16 11-65 0,3-6-91 15,1-2-122-15,9-14 40 0,-6 8-192 16,-4 1-159-16</inkml:trace>
  <inkml:trace contextRef="#ctx0" brushRef="#br0" timeOffset="733.07">7543 610 1785 0,'0'0'-141'0,"0"0"25"0,-10-5 19 0,10 5 14 15,0 0 23-15,0 0 4 0,0 0 3 16,-17-5 19-16,17 5 4 0,0 0 8 16,0 0-5-16,0 0 3 0,0 0 5 0,0 0 18 15,-23 2-8-15,23-2 3 0,0 0-2 16,0 0 24-16,0 0 5 0,0 0 2 16,0 0 10-16,0 0-4 0,0 0 3 0,0 0 6 15,0 0 1-15,0 0 4 0,0 0-2 16,0 0 0-16,0 0 4 0,0 0 0 0,0 0 2 15,0 0-3-15,0 0 8 0,0 0-1 16,0 0-6-16,0 0 5 0,0 0-4 16,0 0-10-16,0 0 6 0,36-22-6 0,-22 12-2 15,-1 3-2-15,1-1-3 16,2-2-3-16,1 3-4 0,-1-1-4 0,1-1 0 16,-4 1-4-16,4 0-1 0,-7 3-3 15,4 1 1-15,-5 0-4 0,-9 4 3 16,18-4 2-16,-18 4 4 0,16-3-1 0,-16 3 7 15,0 0 2-15,0 0 14 0,23 11 7 16,-19-1 1-16,2 1 9 0,-6 2-1 0,3 2 11 16,0 3 1-16,-6 0-7 0,3 3 11 15,0-2-3-15,-3 2 3 0,3 4-5 16,-6 0 0-16,2 3 6 0,1-2-7 0,0-1-1 16,0 4-3-16,-5-4-6 0,5-4-3 15,0 4-12-15,0 0-1 0,-1-4 8 16,4-3-15-16,0-1 3 0,-3-2-6 15,3-2-1-15,0-1 4 0,0-2 2 16,0-10-12-16,3 18-5 0,-3-11-5 0,0-7-14 16,7 15-24-16,-7-15-22 0,6 8-27 15,2-6-38-15,-8-2-47 0,0 0-59 0,0 0-89 16,0 0-178-16,0 0 31 0,0 0-159 16,3-17-114-16</inkml:trace>
  <inkml:trace contextRef="#ctx0" brushRef="#br0" timeOffset="1005.7">7717 917 1831 0,'0'0'51'15,"-8"-12"26"-15,8 12 9 0,-3-10 8 0,3 10 7 16,-7-13-7-16,7 13 0 0,0 0-14 16,-3-12-2-16,3 12-3 0,0 0-11 0,3-13-6 15,-3 13-3-15,13-12-18 0,1 5 6 16,-1-1-11-16,8-1 0 0,2 1-2 15,0-3-6-15,7-2 1 0,-7 1 3 0,7-1-10 16,-6 6 0-16,-1-4-3 0,-3 3 4 16,-3 0-8-16,-1 3 1 0,1-3-7 15,-7 5-26-15,4-1-21 0,-14 4-27 16,16-5-21-16,-16 5-26 0,0 0-34 16,0 0-28-16,0 0-41 0,23 8-73 0,-23-8-121 15,-3 8-130-15,3-8-47 0</inkml:trace>
  <inkml:trace contextRef="#ctx0" brushRef="#br0" timeOffset="11101.74">9200 11851 1533 0,'0'0'137'16,"0"0"-35"-16,0 0 3 0,0 0 5 15,0 0-5-15,0 0 2 0,0 0-17 16,0 0-5-16,0 0-4 0,0 0-4 0,0 0 7 16,0 0 22-16,0 0-9 0,-8 25-3 15,8-11 17-15,-3-4 0 0,3 5-9 0,0 4 3 16,-3-2-16-16,3 12 12 0,0-1 3 15,-3 5-11-15,6 6 1 0,-3-3 1 16,3 18-4-16,0-2 2 0,2 3 2 0,1 1 3 16,-6-2 1-16,6-1-1 0,1-2 2 15,-4 3-12-15,5-2-3 0,-8-9-10 0,0-8-2 16,3-1-9-16,0 2-5 0,-3-6-6 16,0-3-1-16,0-4-4 0,0-3-2 15,0 0-8-15,3-1-7 0,0-1 7 16,-3-4-3-16,4 3-4 0,-4-9 8 0,0 3-5 15,0-11-1-15,3 18-5 0,0-13 1 16,-3-5 0-16,0 12-1 0,0-12-17 16,0 0-38-16,0 0-37 0,0 0-44 0,0 0-53 15,0 0-44-15,0 0-39 0,0 0-50 16,-16-29-49-16,10 11-54 0,6 0-115 0,-8-4-35 16,5-6 45-16,-4-4-258 15,4 0-251-15</inkml:trace>
  <inkml:trace contextRef="#ctx0" brushRef="#br0" timeOffset="11833.47">9136 11901 2142 0,'4'-6'-46'0,"-4"6"30"0,0 0 20 0,0 0 14 15,0 0 7-15,6-11 5 0,-6 11 3 16,0 0 15-16,0 0 18 0,0 0 7 16,0 0 6-16,0 0 13 0,-13 32-1 0,6-18 4 15,-3 1-10-15,0 5-4 0,0-2 4 16,3 0-10-16,-9 11-10 0,6-4 0 16,0-3-2-16,-3 9 1 0,6-6-12 15,-6 0-21-15,6 0 10 0,-4-3 9 0,-1 0-9 16,2-2-4-16,6-5 0 0,-3 3-12 15,4-7 9-15,-3 3 2 0,2-4 21 16,1 0 14-16,0-2 0 0,3-8 3 0,0 0 1 16,-4 12-4-16,4-12-7 0,0 0-17 15,0 0 0-15,0 0-8 0,0 0 0 0,14-43-6 16,-8 25 0-16,4-1-6 0,-3-6 1 16,6-6-6-16,-3 2-6 0,7-14-1 15,3 1 4-15,-4 2-3 0,1-3-1 16,0 7-6-16,0 11 1 0,-4-1 4 0,0 2-3 15,-6 6-6-15,3 0-2 0,-4 4-8 16,2 3 0-16,-2-3-3 0,4 10 4 16,4-2 1-16,-14 6-5 0,22 0 3 0,-22 0 5 15,30 10-2-15,-16 1-1 0,5 3 3 16,2 5 8-16,2 2 3 0,-7 8 1 0,14 2 0 16,-9 1 1-16,-4-6 3 0,2 2 4 15,-2 0-7-15,0-2 3 0,0-1 4 0,-1 0-5 16,-2-1 2-16,-1-6-3 0,4-1 5 15,-8-2-3-15,-2-5-3 0,4 2 3 16,-5-2-4-16,0-2-5 0,1-1-15 0,-7-7-24 16,11 8-56-16,-11-8-92 15,0 0-106-15,22-11-124 0,-11 2-190 0,2-1 52 16,-4 0 61-16,5 0-268 0,2-1-246 16</inkml:trace>
  <inkml:trace contextRef="#ctx0" brushRef="#br0" timeOffset="12450.04">11006 11876 2307 0,'-7'-11'106'0,"7"11"11"0,0-14-2 0,0 14-11 16,0 0-4-16,0 0 2 0,0-11-17 16,0 11 2-16,0 0 12 0,0 0 4 0,0 0 4 15,14 36 0-15,-7-15 13 0,-4 2 9 16,3 4 2-16,-6 6-4 0,4 7-4 15,-1-2 7-15,0 19 6 0,1 0 4 16,-1-2 1-16,1 5-7 0,-1 0 7 0,-3-2-13 16,0-4-5-16,0-5-13 0,3-10-5 15,-3-2-15-15,7 1 1 0,-4-2-10 16,0-3-16-16,-3-8 7 0,4 0-5 0,-4-7-9 16,4 3 9-16,-4-6-12 0,-4-5 0 15,4 1 3-15,7 0 7 0,-10-4-8 0,3-7-28 16,0 7-28-16,0-7-38 0,0 0-49 15,0 0-44-15,0 0-42 0,0 0-63 0,-24-29-54 16,17 17-38-16,-3-8-29 0,3-5-36 16,-2-3-27-16,2 1-76 0,0-3-62 0,-3 0 50 15,7-2-298-15,-4-4-292 16</inkml:trace>
  <inkml:trace contextRef="#ctx0" brushRef="#br0" timeOffset="12949.91">10950 12000 2305 0,'-4'-24'-26'15,"0"7"28"-15,-2 3 19 0,3-5 14 16,0 9 13-16,-1-1 15 0,1 1 3 0,0 2 7 16,-1-3-10-16,4 11-6 0,-10-10-1 15,7 9-7-15,3 1-10 0,0 0 7 16,-30 11 15-16,20 0-4 0,-10 3 7 0,4 7-6 16,-5-2-2-16,1 6 0 0,4 0-2 15,-8 0 3-15,7 0-18 0,1-1 6 16,-1 2 2-16,1-2-14 0,-1-5-6 15,7 5 8-15,0-7-14 0,-4-1 0 0,5-2 6 16,2-3 3-16,0 0-12 0,7-1 8 16,0-10 7-16,-10 13 14 0,10-13 3 0,-6 8-10 15,6-8-8-15,0 0 0 0,0 0-3 16,0 0-2-16,0 0-1 0,13-38-5 16,-3 20 4-16,0-4-9 0,3-6 7 0,14-12-6 15,3 3-9-15,-4-4-3 0,-2 4 1 16,-5 5 8-16,-2 4-1 0,4 3-2 0,-5-3-3 15,1 6 9-15,-4 1-1 16,11 5-12-16,-8 0 8 0,1 2 2 0,-4 6-11 0,4 4 3 16,-8-3 2-16,9 7-6 15,-18 0 8-15,36 14 3 0,-16-3 1 0,0 3 2 16,7 5 7-16,-4 2 2 0,10 11 0 16,-9-4 2-16,-5-6-4 0,8 13-6 0,-3-7 11 15,-7-3-4-15,2 0-9 0,-5-3 1 16,2-3 1-16,-2 2-4 0,2-3 5 15,-2-1 4-15,-4-2-19 0,3 0-18 0,-3-2-34 16,0-6-50-16,0 1-59 0,-3-4-78 16,3-1-108-16,-10-3-215 0,27-3 17 15,-8-1 62-15,1-1-255 0,4-4-227 0</inkml:trace>
  <inkml:trace contextRef="#ctx0" brushRef="#br0" timeOffset="13438.53">12773 11837 2228 0,'3'-11'110'0,"1"5"49"0,-4 6 7 15,6-12 3-15,-6 12-8 0,3-8-22 16,-3 8-3-16,0 0-15 0,0 0-3 16,0 0-14-16,0 0-8 0,0 0 5 0,0 0 3 15,11 25 11-15,-8-9 0 0,-3 5 3 16,0 4 5-16,0 4 4 0,3 6-4 0,-3 1-3 15,0 7 0-15,7 10 22 0,-4 4-11 16,0-2-4-16,-3-3-16 0,7 6 1 16,0-4-4-16,3 2-15 0,-4-5-15 0,1-1-5 15,3 0 7-15,-3-14-22 0,-4-4-1 16,0-7 3-16,1 0-12 0,-1-7 2 16,-3-4-13-16,0 3 3 0,4-5 9 0,-4-2-12 15,3-3 0-15,0 1-13 0,-3-8-45 16,0 0-28-16,0 0-45 0,0 0-37 0,0 0-39 15,0 0-59-15,-23-30-53 0,16 15-40 16,1-10-33-16,-8-5-34 0,4-3-24 16,4 1-42-16,-8-15-42 0,4 5-16 15,4 9-339-15,-2-3-337 0</inkml:trace>
  <inkml:trace contextRef="#ctx0" brushRef="#br0" timeOffset="13933.22">12762 12145 2442 0,'0'-30'-16'0,"-3"5"45"15,3 5 36-15,0 0 35 0,-3 3 24 0,0 0 9 16,3 1-2-16,0 6 1 0,-7-4-9 15,7 14-8-15,-3-17-24 0,3 17-2 0,0-9-13 16,0 9-7-16,0 0-9 0,0 0 0 16,0 0-12-16,-44 22-6 0,31-10-3 15,-7 5-1-15,4 4 1 0,-11 2-10 0,7 2 4 16,-7 7 0-16,-3 3-20 16,7-7 5-16,3-3 8 0,-1-3-6 0,5 0 0 0,2-4-7 15,2 0-5-15,2-5 5 0,-1-5 5 16,5 3-4-16,-1-4 0 0,4-1 3 0,3-6-8 15,0 0 1-15,0 0 3 16,0 0 1-16,0 0-5 0,0 0-5 0,19-35 0 16,-5 17 1-16,6-4 8 0,-3-3-13 15,13-10 3-15,0 2-1 0,-10-6 7 16,13 3-10-16,-6-2-6 0,-1 1 7 0,4-1 4 16,-3 1-6-16,-4-1 0 0,-2 12 0 15,-5 1 7-15,1 4-3 0,-4 4 15 0,1-2-8 16,2 5 10-16,-10 2-1 15,2 5-2-15,2-2-5 0,-10 9 3 0,20-8-6 0,-20 8 3 16,0 0 2-16,33 21-2 0,-17-3 7 16,-2 1 2-16,-1 6 3 0,14 11 7 15,-4 2 1-15,-3-1 2 0,-3-6-3 16,-4 1-4-16,1-6-1 0,-8-2-9 0,10 2 3 16,-5-2 2-16,2 1-1 0,-7-8 5 15,8-1-1-15,-4 2-8 0,-7-2-28 16,5-4-28-16,-2 1-31 0,1-5-43 0,-1-1-51 15,5-2-59-15,-5-3-59 0,-6-2-51 16,27 0-109-16,-14-2-93 0,-13 2 51 0,23-4-273 16,-3 4-247-16</inkml:trace>
  <inkml:trace contextRef="#ctx0" brushRef="#br0" timeOffset="14783.01">14526 11801 2300 0,'4'-14'120'0,"-1"2"52"16,-3 2 26-16,3 0-2 0,-3 10-4 15,3-10-16-15,-3 10-17 0,0 0-11 16,0 0-28-16,0 0-8 0,0 0-10 15,0 0 22-15,10 30 4 0,-10-8 3 16,0 3 2-16,4 4 8 0,-4 7 5 0,4 2-1 16,-4 3-4-16,6 13 2 0,-3 3-1 15,0-1-6-15,10-2-2 0,-2 0-19 0,-8 2-3 16,4-3-5-16,-1-3-13 0,5 2-14 16,-5-2-8-16,-3-11 7 0,1-3-12 0,-1-8-12 15,0 0 7-15,0-3-14 0,5 0-7 16,-5-8 8-16,-3-2-4 0,3 3-1 0,-3-6-11 15,3-2 8-15,1 0-9 16,-1-5-17-16,-3-5-44 0,0 0-52 0,0 0-42 0,0 0-67 16,-10-33-58-16,4 11-61 15,-2-10-40-15,2-6-15 0,6 2 6 0,-7-1 22 16,-2-10 31-16,1 6 24 0,2 7 26 16,6-1 28-16,-13-14 19 0,7 10 26 0,1 2 21 15,2-13 9-15,0 7 22 0,0-9 10 16,-4-3 33-16,4 5 32 0,3 7 38 15,-3 11 43-15,0 4 31 0,-1 0 27 0,0 6 14 16,1 1 12-16,-4 5 7 0,4 0-12 16,-7 7-12-16,3 0-13 0,-6 9 3 0,13 0-5 15,-30 6-10-15,14 5-6 0,-8 1 7 16,1 5 11-16,-4 4-8 0,0-3-1 0,5 7-10 16,-2 0 3-16,-6 8-6 15,6-5-9-15,4-6 1 0,4 3-8 0,-1-1-1 16,1-7-6-16,2-1-1 0,1 1-5 15,3-5 2-15,3-2-9 0,-3 0 8 0,7 0-2 16,0-2 2-16,-1-4 10 0,4-4-6 16,0 0-3-16,0 0 0 0,0 0-6 15,0 0 1-15,23-32-7 0,-3 10 1 0,7-11-5 16,6-2-2-16,-3-5 0 0,0-1 1 16,1 4-3-16,-5-1 1 0,1 1 15 0,-8 6 11 15,2 6 5-15,-1 4 1 16,-7 2-9-16,1 5 7 0,-1 2-10 0,3 2-1 15,1 3 0-15,3 0-10 0,3 6-2 16,-6 2 4-16,10 13-3 0,3-4-6 0,0 5 2 16,0 3-1-16,7 8-12 0,2 5 12 15,2-1-4-15,2 1-2 0,-20-6 3 0,11 7-1 16,-11-6 3-16,-3-2-2 0,0-6 5 16,-7-3-17-16,4-1-23 0,-7-3-31 0,-1 0-25 15,2-4-16-15,-5-1-81 0,-6-6-89 16,0 0-82-16,0 0-108 0,0 0-112 15,7-20 55-15,-4 12-341 0,-3 8-336 0</inkml:trace>
  <inkml:trace contextRef="#ctx0" brushRef="#br0" timeOffset="16066.95">16310 11822 2495 0,'3'-21'28'0,"-3"7"43"0,0 3 25 0,0 0 31 16,0 11 12-16,3-14-4 0,-3 14-3 0,7-6-16 16,-7 6-12-16,0 0 8 15,0 0-19-15,0 0-1 0,0 0 10 0,0 0 3 16,0 0 4-16,17 38 6 0,-14-16 5 16,4 7 5-16,-1 7 3 0,4 10 7 0,-3 4-6 15,3 0 1-15,-4 6 4 0,4-1-6 16,-3-2 9-16,0 4-18 0,-4-3-9 15,0 2-3-15,1-3-19 0,2-12 7 0,-2-2-6 16,-4-4-15-16,7-3-1 0,-4-7-20 0,0-2-1 16,0-3-4-16,-3-8 2 0,4 2 11 15,-8 0-2-15,11-3-3 0,-7 0-3 16,0-5-1-16,0-6-1 0,0 0-11 0,0 0-7 16,0 0-5-16,0 0 3 15,0-36-18-15,-7 9-12 0,4-6-13 0,0-7-8 16,-4-12-1-16,4-3-8 0,-4-2 5 15,4 4 1-15,-4-2 4 0,4 2 4 0,-4 14-10 16,4 3 12-16,-4 1 1 0,-3 6-3 16,7-2 8-16,-4 5-5 0,1 8 5 0,-1 0-3 15,0 0 5-15,4 5-4 0,0 1-1 16,-4 2-4-16,4-1 7 0,-8 7-10 0,5 2 6 16,6 2-7-16,-27 2 12 0,14 1-7 15,-4 6 7-15,1 2-7 0,-4 2-5 0,-4 5 11 16,-3 3-9-16,5 2 11 0,-2-2-1 15,0 3 0-15,4-2-2 0,4 0 0 16,-1-4 10-16,4-4-19 0,3 3 11 16,3-5-10-16,-3-2-2 0,4-3 8 0,-1 1-1 15,4-3 1-15,3-5 3 0,-4 5-3 16,4-5 3-16,0 0-5 0,0 0 4 16,23-25-7-16,-6 10 1 0,0-3 9 0,6-4-1 15,7-12-2-15,3 1-5 0,4-9-3 16,-1 2 8-16,2 4-3 0,-2-3 6 0,-6 4-5 15,4 3 4-15,-11 7-2 0,0 8 1 16,-6 1-3-16,-7 5-6 0,3 1-1 0,-3 5 3 16,3 0 5-16,4 5-3 0,-17 0-2 15,30 6 6-15,-14 5 0 0,5-1-3 0,-4 5 1 16,2 3 5-16,8 3 1 16,-7 3 0-16,-4-2 0 0,5 3 7 0,-4-2-6 15,9 8 4-15,-3-2 4 0,-6-8-2 16,3 4-1-16,0-4-34 0,-7-2-25 0,1 2-32 15,-1-6-32-15,4-1-42 0,-11 0-59 16,8-4-60-16,-1-5-79 0,4-3-143 16,-4-2-122-16,11-2 62 0,-5-3-418 0,11-2-460 15</inkml:trace>
  <inkml:trace contextRef="#ctx0" brushRef="#br0" timeOffset="16901.68">18212 11747 2886 0,'11'-13'55'16,"-8"5"32"-16,-3 8 31 0,10-8 18 0,-10 8 4 15,3-10 1-15,-3 10-16 0,11-7-7 16,-11 7-16-16,0 0-12 0,0 0 0 15,0 0 7-15,0 0 7 0,16 25 16 0,-13-4 5 16,0 2 5-16,8 8 5 16,-8 5 7-16,4 2 8 0,-1 13 10 0,5-1-11 15,-8 7-1-15,7-3-7 0,-7 0-7 16,0 2-18-16,7-3-12 0,-10-8-1 0,4 7-1 16,-4-8-18-16,3-8-13 0,4-8 5 15,-4 0-15-15,-3-9-5 0,0 1-13 0,3-2-9 16,-3-6-13-16,0-2-13 0,0-6-54 15,0-4-48-15,0 0-37 0,0 0-40 0,-16-26-44 16,12 2-44-16,-2-1-26 16,-1-7-16-16,-3 0 2 0,4 0 14 0,-1-1 30 15,0-2 25-15,-3-2 21 0,7 2 18 16,-8 0 22-16,8-2 19 0,-3-13 16 0,-1 7 22 16,4-10 29-16,3 7 35 0,0 6 38 15,-3 4 34-15,-1-3 31 0,0 4 27 16,4 6 26-16,-3 4 14 0,3 3 6 0,-3 4-1 15,3-3-5-15,-3 10-12 0,-4-3-18 16,4 8-11-16,0-2-2 0,-8 5-13 0,11 3-5 16,-30 9-3-16,14-2-6 0,-8 8-5 15,1 4-8-15,-14 12-1 0,4-1-7 0,3 0 0 16,3-4-2-16,7-1-1 0,-3 0-2 16,6 0-6-16,1-1-3 0,-1-8 3 0,4 2-6 15,2-5 0-15,5-1 0 16,-4-1 1-16,4-1 2 0,-2-3 0 0,5-3 8 15,3-4-5-15,-3 9-6 0,3-9 2 16,0 0-4-16,0 0-5 0,0 0 6 0,27-28-4 16,-10 14 0-16,-4-4-6 0,7-2-1 15,0-3 0-15,3 1 4 0,7-12-9 16,0 5 3-16,0 0-1 0,0-4 1 0,0 8-2 16,10 0 1-16,-7-5 0 0,-3 10 2 15,-3 4-3-15,3 2 1 0,-10 6-2 0,7 4 9 16,-1-3-6-16,-6 11 6 0,7 0-2 15,3 5 3-15,-3-1-7 0,6 9 8 0,-6-1-3 16,0 1 2-16,6 15-7 16,-6-6 5-16,-5-2 4 0,2 1-1 0,-7 0 0 15,-1 0 2-15,8 0 2 0,-7 0-29 16,-1-7-24-16,1 7-31 0,-4-6-45 0,4-2-43 16,-7-4-31-16,0 2-39 0,4-5-42 15,2-2-65-15,4-4-152 0,-1-1-36 16,-2-3 62-16,7-3-257 0,9-7-211 0</inkml:trace>
  <inkml:trace contextRef="#ctx0" brushRef="#br0" timeOffset="17733.12">20062 11501 2241 0,'0'0'168'0,"14"-6"9"0,-14 6 7 0,3-8-12 16,-3 8-3-16,0 0-6 0,0 0-21 16,10-7-16-16,-10 7-7 0,0 0 3 0,0 0 0 15,14 21 13-15,-11-2 7 0,-3 1-3 16,10 12 9-16,-4 4 12 0,-1 1 6 0,1 15 0 16,4 1 8-16,-7 2-8 0,7 2-10 15,-3 1-10-15,-4-6-7 0,7 1-7 16,-7 2-14-16,8-2-16 0,-8-9-6 15,0-9-10-15,4 3-8 0,-1-4-9 16,-3-3-5-16,5-5 3 0,-5 3-11 0,0-12 4 16,4 4-4-16,-7-7-7 0,0-2-3 15,0-5-9-15,3 4-19 0,-3-11-7 0,3 10-37 16,-3-10-56-16,0 0-32 0,0 0-33 16,0 0-26-16,0-40-25 0,0 20-18 0,-3-7 1 15,0-8 23-15,-4 0 15 0,7-5 21 16,-6-13 8-16,-2 3 24 0,2-3 8 15,-4 2 14-15,0-6 4 0,3 7 12 0,1 0 12 16,-1 0 27-16,4 8 16 0,3 5 19 16,-7 2 12-16,0-1 22 0,1 5 20 15,-1 6 20-15,4 2 15 0,3 2 2 0,-6 4 1 16,1 3-14-16,2 2-12 0,-3 1-8 16,-4 9-1-16,-4 0-1 0,14 2-10 15,-30 8-1-15,3 9-7 0,-9 10 3 0,-1 4-1 16,7 8-5-16,0 4-4 0,-3 0 0 15,3 3-3-15,-3-6 3 0,6-1-6 0,0 5 0 16,11-14 1-16,2-4-1 0,1-2-2 16,7-8 5-16,-5 1-5 0,1-5 3 0,7-2 6 15,-3 0-2-15,3-3 1 16,3-7 1-16,0 0-3 0,0 0-4 0,0 0-3 16,0 0-5-16,25-35 3 0,-7 10-4 15,2-15-2-15,2 1 5 0,5-4 0 0,0-2-6 16,0 1 1-16,3 2 2 0,-3 1-7 15,-1-1 6-15,4 3 2 0,-3 2-1 0,2 2-2 16,-2-4 0-16,3 10 3 0,0-3-4 16,-6 10 3-16,-1 4 1 0,1 5 1 0,-5 1-5 15,-2 5-1-15,7-2 0 0,-5 7 1 16,8 2-6-16,-7 8 3 0,7-1 2 16,7 8 5-16,-8 6-3 0,11 8 1 0,-1 6 3 15,4 2 1-15,-7 5 2 0,0 0-10 16,-6-1 3-16,3 0 2 0,-3-7 7 15,-7-1-3-15,-3-8 1 0,-4-5-6 16,7 1 12-16,-3-4-5 0,-11-5-6 0,4-2 5 16,-6 1-13-16,9-4-9 0,-6-2-33 15,2-5-42-15,-9 0-51 0,0 0-84 0,0 0-76 16,17-19-95-16,-17 9-173 0,7 3-25 16,-7-2 52-16,6 0-381 0,-6 1-402 0</inkml:trace>
  <inkml:trace contextRef="#ctx0" brushRef="#br0" timeOffset="29751.51">2116 15931 1213 0,'13'9'118'15,"-13"-9"31"-15,0 0-41 0,0 0-11 16,0 0-12-16,10 2 5 0,-10-2-11 16,0 0-6-16,0 0 3 0,0 0 9 0,0 0 3 15,0 0-3-15,0 0 2 0,0 0 4 16,0 0 13-16,0 0-1 0,0 0-5 15,0 0-3-15,0 0 1 0,0 0-10 16,0 0-4-16,0 0-1 0,0 0-5 0,0 0-2 16,0 0-26-16,0 0 10 0,-53-7-18 15,53 7 3-15,-26 5-6 0,8-3 2 16,6 4-9-16,-6 1-4 0,-1 0-12 16,2 4 1-16,-2-3 6 0,2 3-3 0,-1 2-8 15,2-1 2-15,2 2-3 0,-2 4-4 16,2 0-13-16,1 2 8 0,1-1 9 15,-2 2-6-15,1 4-5 0,-1 0 6 0,7-3 0 16,-2 3 3-16,2-1 2 0,3 2 0 16,-2-1-6-16,6 0 6 0,0 0-5 15,0 0-7-15,3 0 14 0,0-1 0 0,1 1-11 16,-1-8 12-16,4 5 4 16,-1-4 2-16,4 1-12 0,-2-3 4 0,1 0-4 15,-2 1 9-15,3-3-4 0,6 1 0 16,-3 0 7-16,1-5 4 0,2 3 2 15,-2-4-2-15,2 2 7 0,2-4 3 0,5 0 9 16,1-1-7-16,-2-5 9 0,5 3-10 16,-3-4 3-16,-1 0 1 0,0 0-4 0,4 0-9 15,-4-4 5-15,1 0-5 0,-5 1 4 16,1 2-4-16,-2-2 0 0,1-2-1 16,-5 2-8-16,-14 3 3 0,27-2-6 15,-15-2-2-15,-12 4 8 0,18-4-6 16,-18 4 6-16,13-3-4 0,-13 3-7 0,0 0 3 15,20-1 2-15,-20 1-7 0,0 0-1 16,0 0 4-16,19 0-4 0,-19 0 1 16,0 0-5-16,0 0 2 0,0 0-26 0,14-6-21 15,-14 6-32-15,0 0-24 0,0 0-48 16,0 0-25-16,0 0-67 0,0 0-100 16,-7-18-190-16,7 18-13 0,-16-18 63 0,12 7-222 15,1-7-195-15</inkml:trace>
  <inkml:trace contextRef="#ctx0" brushRef="#br0" timeOffset="30885.33">3062 16027 2101 0,'0'0'68'0,"-6"-10"25"16,6 10 25-16,0-12 19 0,0 12 15 15,-7-7-2-15,7 7-2 0,0 0-12 16,0 0-14-16,-3-11-22 0,3 11 1 0,0 0-14 15,0 0-9-15,0 0 2 0,0 0 5 16,0 33 10-16,3-16-2 0,1 6 0 16,-1 2 1-16,0 7 3 0,0-1-4 15,-3 2 1-15,5 9-2 0,1 5-6 0,4 3 1 16,-10-10-11-16,6-5 2 0,-3-3-10 16,8 1-4-16,-4-8-10 0,-4 0-2 15,3 0-5-15,-3-8-1 0,2 1-6 0,-2-3 0 16,-3-2-5-16,3-5 13 0,-3 3 14 15,0-11 10-15,3 18 6 0,1-11 15 16,-4-7 16-16,0 10-1 0,0-10-6 0,0 0-19 16,0 0-6-16,0 0-15 0,0 0-2 15,0 0 4-15,0 0-8 0,0 0 1 16,-4-42-20-16,4 24 4 0,-3-1-12 16,3-6 2-16,0-6 2 0,0 1-6 0,0-5-12 15,0 6-2-15,0-7 4 0,0 1-7 16,-3 0 4-16,3 5-18 0,0-5-3 15,0 3-1-15,0 4 4 0,6-8-8 0,-2 10 14 16,-1-2-12-16,3 3-6 0,1-4 24 16,-3 1-15-16,2-2 2 0,4 7-6 0,-4 1 4 15,2 0-1-15,2 1-4 0,-4 9-3 16,4-5-4-16,4 4 6 0,-1 2-5 16,4 2 6-16,-1 4-4 0,4 0-1 15,0 2 11-15,7 3-3 0,-1 0-2 0,4 4 2 16,0 5 3-16,8 0 3 0,-5 4-8 0,10 10 6 15,-4 2-4-15,2 2 2 16,-8 6 10-16,1-1 7 0,-4 3-12 0,-7 1 2 16,0 1 8-16,-6-2-4 0,-4-6-10 15,1 3 15-15,-8 2-8 0,-3-7 6 16,1 5 3-16,-4 4 2 0,-7-1-3 0,-10 10-2 16,-2 0 9-16,-8-3 1 0,0-2-17 15,-3-1 2-15,0-5 16 0,0-1-3 0,3-11-5 16,4-2 3-16,-3-4 7 0,2-2-7 15,7-7 1-15,1 1-11 0,-4-3-5 16,-4-3-29-16,2-2-14 0,-5-5-22 16,3 3-15-16,4-6-16 0,-3 1-7 15,0-3-11-15,2-1-1 0,5 4-7 0,-1-4-14 16,7 4-22-16,-7 0-23 0,8 2-17 16,2-2-44-16,0 1-30 0,7 6-31 0,-4-7-26 15,4 7-65-15,0 0-141 0,0 0 6 16,14-7 51-16,-14 7-213 0,20-4-188 15</inkml:trace>
  <inkml:trace contextRef="#ctx0" brushRef="#br0" timeOffset="31417.14">2370 17173 2146 0,'0'0'144'0,"0"0"24"15,0 0 8-15,0 0 7 0,-18 0-5 0,18 0-15 16,0 0-15-16,0 0-11 0,0 0-11 15,0 0-8-15,0 0-11 0,0 0 4 16,51-13-11-16,-31 8 2 0,3-1-13 16,-3 2-8-16,10-1-7 0,7-4-7 15,-7 2 0-15,-4-2-3 0,8-1-4 0,2 0-6 16,5 2-2-16,-5 1-11 0,1-3-5 16,-4 5 7-16,0 0-32 0,-9 0-31 15,-1 5-48-15,0-3-37 0,-6 0-26 0,10 3-43 16,-7 6-40-16,3-1-46 0,-6-5-57 15,-1 5-108-15,1 0-116 0,-1-1 49 0,-2 2-222 16,-1-1-207-16</inkml:trace>
  <inkml:trace contextRef="#ctx0" brushRef="#br0" timeOffset="31667.99">3279 17181 2216 0,'0'0'162'15,"0"0"31"-15,11 9-1 0,-11-9 0 16,0 0-12-16,0 0-1 0,0 0-13 15,30-3-10-15,-30 3-16 0,19-2-21 0,-19 2-4 16,38-4-12-16,-22 4-8 0,7-1-13 16,1 1-3-16,3-3-11 0,-5 0-1 15,8 2-6-15,-3-5-12 0,0 4-3 0,0 2-2 16,-1-5-7-16,-2 1-11 0,-5 0-17 16,2 1-15-16,-2-1-13 0,-5 4-22 15,-14 0-36-15,24-5-24 0,-24 5-30 0,12-3-40 16,-12 3-19-16,0 0-23 15,0 0-16-15,4 11-51 0,-4-11-80 0,-16 19-153 16,-2-1 39-16,-2 2-197 0,4-1-165 16</inkml:trace>
  <inkml:trace contextRef="#ctx0" brushRef="#br0" timeOffset="34819.61">1033 3217 2007 0,'-7'10'40'0,"7"-10"2"0,0 0-1 16,0 0-3-16,-10 8 0 15,10-8 13-15,0 0 10 0,0 0 0 0,0 0 0 16,43 7 1-16,-13-11 1 0,8-5 1 16,17 0-1-16,5-9-8 0,18-9-10 0,-5-6 2 15,7-2-3-15,-4-5-3 0,-2 0-2 16,-1-2-6-16,-6 2-8 0,-4-3 1 16,-3 4-3-16,-13 8 2 0,-17 9 4 0,-3 4-12 15,-11 3 2-15,4 2-12 0,-4 3 9 16,-5 1-8-16,2 2 5 0,-6-2-8 0,0 5-12 15,-7 4-22-15,0 0-1 0,0 0-24 16,0 0-30-16,23 14-38 16,-20-3-50-16,-3 3-62 0,0-1-139 0,-3 2-43 15,6-3-158-15,-3 4-76 0</inkml:trace>
  <inkml:trace contextRef="#ctx0" brushRef="#br0" timeOffset="41672.53">7906 16323 1647 0,'13'-6'-9'15,"-13"6"22"-15,0 0 22 0,7-7 10 0,-7 7 4 16,0 0 4-16,0 0-1 0,0 0-4 15,7-11-5-15,-7 11 4 0,0 0-6 16,0 0-7-16,0 0 2 0,0 0-6 16,0 0-6-16,0 0 0 0,0 0-1 0,-27-4-5 15,27 4 7-15,0 0-2 0,-36 3 5 16,36-3 3-16,-34 1-3 0,14 2 4 16,0 0 4-16,1-2-8 0,-2 3 5 0,1-2-3 15,1 1-1-15,1 2 6 0,-5-2-9 16,10-2 0-16,-4 2 7 0,17-3 3 15,-27 4-3-15,21 0 0 0,6-4 0 16,-20 2-7-16,20-2 0 0,-20 5-7 16,13 1 9-16,7-6 2 0,-17 8-5 0,14 1 12 15,-7-1 1-15,3 0 5 0,1 3 9 16,2 2-7-16,1-1-3 0,-3 2-4 16,2 3-4-16,1-5 11 0,3 2-8 0,-3 2-1 15,3-1 7-15,3 3 13 0,-3-4-3 16,0 4 6-16,-3 0-18 0,6 1 4 0,0 1 1 15,-3-1 7-15,4 5-7 0,-1-5 10 16,-3 5-14-16,3-2 7 0,0 3-6 16,4 0-4-16,-4-3 9 0,1 1-5 0,-1-1-12 15,4 1 1-15,-4-6-1 16,0 4 3-16,4 1-3 0,-4-5-5 0,4 2-3 16,0 2 1-16,-1-6 0 0,-2-1 0 15,2 3 0-15,-2-5-3 0,-1 1 6 0,4-5 1 16,-1 3-8-16,-2-1-6 0,2-2 7 15,-6-8-8-15,11 14 6 0,-8-7-3 16,-3-7 2-16,10 11 3 0,-10-11-3 0,9 10 3 16,-9-10 2-16,14 4-4 0,-14-4 1 15,21 4 6-15,-21-4-4 0,30-5-6 0,-14-1 0 16,1 2-3-16,5-6 1 0,5 2 5 16,-3-2-7-16,-1-1-2 0,4 0-28 15,-4 1-6-15,0-1-40 0,-2-1-27 0,-2-1-28 16,-2 4-40-16,0 0-29 15,-7 2-31-15,3 0-35 0,-2 0-53 0,-2-1-59 16,1 1-124-16,-4-3-4 0,-1 2-245 16,-2 4-230-16</inkml:trace>
  <inkml:trace contextRef="#ctx0" brushRef="#br0" timeOffset="42003.25">7693 16877 2156 0,'0'0'4'0,"-24"3"23"15,24-3 10-15,-12 1 4 0,12-1 3 16,0 0-3-16,0 0-1 0,0 0-3 16,-27 0 12-16,27 0-10 0,0 0 10 0,0 0 8 15,0 0-10-15,0 0 13 0,0 0 17 16,0 0-4-16,0 0 7 0,0 0-11 0,57-7 15 15,-38 3-20-15,11-4-10 0,0 1-11 16,3 1-2-16,-3-1-7 0,7 0 6 16,-7-1-8-16,-3 4-2 0,-7-2-1 0,0 1-1 15,-4 3-5-15,2-2-22 16,-6 0-18-16,1 0-33 0,-13 4-29 0,17-6-29 16,-17 6-23-16,18 0-21 0,-18 0-49 15,9 0-64-15,-9 0-119 0,0 0-57 16,0 0-138-16,0 0-80 0</inkml:trace>
  <inkml:trace contextRef="#ctx0" brushRef="#br0" timeOffset="44585.03">8852 16298 1684 0,'0'0'-8'0,"0"0"8"0,5-13-3 16,-5 13 0-16,0 0 3 0,9-11 5 16,-9 11 14-16,3-12 8 15,-3 12 11-15,4-7 15 0,-4 7 9 0,9-10 9 16,-9 10 4-16,0 0 5 0,0-15-1 15,0 15-11-15,0 0-1 0,-9-13-12 0,9 13 0 16,-13-7-13-16,13 7-1 0,-21-4 3 16,21 4-10-16,-20-1-10 0,20 1 1 15,0 0-4-15,-30 1 1 0,20 5 2 0,10-6-13 16,-26 5 10-16,16 1-4 0,-7-5 14 16,7 5-10-16,0 1-1 0,-3-2 15 0,3 1 2 15,10-6 9-15,-20 8-6 0,10-2-2 16,3 2 4-16,-3-1 14 15,3 3 10-15,1 1-11 0,-4 1 5 0,3 2 17 16,-3 2-3-16,4-1-1 0,-1 3-5 16,0-1 0-16,3-1-6 0,1 5 0 0,0-3-3 15,0 2 4-15,3 0-7 0,3-3 1 16,0 4 6-16,0-4-9 0,-3 5 5 16,0-3 6-16,0-1 1 0,4 0-6 0,-4 2 5 15,7 3 1-15,-4-3-2 0,-3-1-1 16,4 2 0-16,-1-1-9 0,-3 0 5 15,3 1-8-15,0 3-6 0,0-5-1 0,5 2-5 16,-5 1-4-16,4-4-8 0,-7 2 6 0,3-1-5 16,0-1-1-16,0-4-7 15,-3 4 8-15,4 0-3 0,-1-5-6 16,1-1 3-16,-4 1-4 0,0-6 4 0,3 4-6 16,4-3 1-16,-7-8 1 0,-4 17 0 15,4-17-17-15,4 12-17 0,-4-12-28 0,0 0-61 16,0 0-34-16,0 0-38 0,0 0-24 15,0 0-27-15,0 0-22 0,-4-36-15 16,4 29 1-16,-6-5 0 0,6 2 18 0,-4 0 31 16,1-1 7-16,-1-1 24 0,-2 2 17 15,3 0 24-15,3-2 20 0,-4 5 0 0,1-6 21 16,0 2 45-16,3 4 20 0,0 0 32 16,0 7 10-16,-4-15 24 0,4 15 16 15,0-18 4-15,0 18 13 0,0-12 7 16,0 12 1-16,0-13-14 0,0 13 3 15,7-17-11-15,-4 9-5 0,4-2-2 0,-1 3-3 16,8-5-4-16,-1 4-8 0,1-2 0 16,2 0-7-16,1 2-41 0,-1-2-43 0,8 3-58 15,-4-3-72-15,0-2-103 0,3 1-322 16,1 4-119-16</inkml:trace>
  <inkml:trace contextRef="#ctx0" brushRef="#br0" timeOffset="45385.8">9312 16510 1901 0,'8'-12'101'0,"-8"12"-6"0,6-13 18 15,-6 13 0-15,7-11-11 0,-7 11 0 16,6-4 3-16,-6 4-14 0,0 0-19 0,0 0-7 16,0 0 2-16,0 0 6 0,0 0 27 15,14 17-11-15,-11-2 9 0,-3-2 2 16,0 2-8-16,0 4 1 0,0 6-7 0,0 0 2 15,0 0 0-15,0 6-10 0,-3-1-6 16,3-3 0-16,-3 9-4 0,3-3-8 16,0-2-3-16,3-1-8 0,-3 5 3 15,0-7-4-15,3-10-4 0,-3 1-6 16,0-6-4-16,4 2 8 0,-4 0 15 0,3-5 21 16,-3 1 27-16,0-11 8 0,0 14-5 15,0-14-17-15,0 0-1 0,0 0-16 0,0 0-8 16,0 0-10-16,0 0-4 0,3-39-8 15,-6 25-4-15,3-4-6 0,-3-1 0 0,3-1-1 16,-4-3-4-16,1 1-4 0,3-1-2 16,-3-2-1-16,3 0-1 0,-4-2 0 15,4-1-2-15,0 1-6 0,-4-3-7 16,4 2 3-16,4-1-5 0,-4-2-1 16,0 4 0-16,7-7 7 0,-7 5-6 0,7-3-8 15,-1 2 7-15,-3 5 9 0,4 0-13 16,-3 0 5-16,2 2-8 0,1 4-3 0,-1-2 0 15,5 4-1-15,-1 2-1 0,-1 1 4 16,5 6 7-16,-1-3-6 0,4 1-3 16,-7 6-6-16,6 1 4 0,1 0 0 0,7 3-1 15,-24 0-3-15,36 10 7 0,-12 0-4 16,-2 2 1-16,2 4-3 0,3 4 8 0,-7 1-6 16,3 4 4-16,3 11 2 15,-8-4-2-15,2 6 6 0,-4-1-5 0,-2 6 12 16,-4-5 3-16,-4-3 4 0,1-1 0 0,-4 4 7 15,4-2 6-15,0-4 3 16,-7-2-9-16,3 0 8 0,0-5-2 0,0 2-3 16,1-7 14-16,-1-1-10 0,-3-5 28 15,3-3 15-15,-3 3 23 0,0-4 21 0,4 0 27 16,-4-10 8-16,0 12-9 0,0-12-14 16,0 0-12-16,0 0-12 0,0 0-15 0,0 0-8 15,-17-28-6-15,14 19-11 0,-7-4-8 16,3 1-12-16,-3-4-8 0,0 4-3 15,0-1-10-15,0 1-14 0,0 2-6 16,-4 0-16-16,5-1-27 0,-8 3-25 0,1 0-45 16,2-1-27-16,1 8-32 0,-3-5-22 0,2 5-11 15,1-2-26-15,-1 3-11 16,-2 4-19-16,2-1-10 0,1 1-19 0,2 2-26 16,-5 2-31-16,7-4-53 0,-5 2-66 15,4 4-133-15,0-1 50 0,3 2-370 16,-3-1-397-16</inkml:trace>
  <inkml:trace contextRef="#ctx0" brushRef="#br0" timeOffset="52752.96">8903 17555 2550 0,'0'0'-108'0,"0"0"22"0,0 0 19 16,0-16 11-16,0 16 22 0,0 0 14 16,0 0 4-16,0 0 6 0,-3-12 14 0,3 12 0 15,0 0 0-15,-10-7 9 0,10 7-8 16,0 0 5-16,-14-6-4 0,14 6 6 0,-16-2-6 15,16 2-1-15,0 0 0 0,-24 0 4 16,24 0-8-16,0 0 3 0,-30 8 4 16,16-4 4-16,5-1-7 0,9-3 14 0,-20 8 3 15,10-4 6-15,10-4 2 0,-17 9 1 16,7-8 5-16,10-1 2 0,-16 7-1 16,16-7 7-16,-14 8-4 0,14-8 8 15,-7 9-8-15,7-9 8 0,-13 8 6 16,7-2-4-16,6-6 3 0,-7 15 1 0,3-7-7 15,1-1 1-15,0 6 14 0,3-1-8 16,0 2 6-16,0 4 5 0,3 3 8 16,-3 1-9-16,0 3 1 0,7 0 6 15,-4 0-4-15,1 0-3 0,-1 0 3 0,0 3-4 16,4-3-10-16,-1 0 3 0,-2 0 1 16,2-3 3-16,1 0-8 0,0 1 6 0,-7-5-8 15,6 1-4-15,-2-1-3 16,-1-4 0-16,4 3-7 0,-4-9-2 0,1 3 1 15,-4-1-2-15,3 0-9 0,-3-10 8 16,3 12 3-16,-3-12-1 0,0 13-9 0,0-13 6 16,0 11-4-16,0-11-6 0,0 0 0 15,0 8-9-15,0-8-5 0,0 0-36 16,0 0-22-16,0 0-21 0,0 0-47 0,0 0-57 16,0 0-36-16,0 0-36 0,0 0-73 15,0 0-101-15,0 0-108 0,-6-26 48 16,6 16-223-16,-4 0-197 0</inkml:trace>
  <inkml:trace contextRef="#ctx0" brushRef="#br0" timeOffset="53057.58">8659 17987 2050 0,'0'0'6'0,"-16"-6"20"16,16 6 11-16,-10-7 9 0,10 7 0 0,0 0 5 16,-10-4 0-16,10 4-1 0,0 0 4 15,0 0-2-15,0 0 8 0,-3-10-10 0,3 10 4 16,0 0-1-16,26-15 2 0,-13 5 2 15,8-1 1-15,2-3-11 0,3-4 6 16,4 3 6-16,-3-2-19 0,0 2 0 0,-4 0-13 16,-2 2 10-16,-2 1 6 0,-2 2-7 15,-4 2-11-15,-2 1-7 0,2 0 5 16,-4 1-2-16,2 1-3 0,-11 5-1 16,10-7-4-16,-10 7-2 0,0 0-2 15,23-3-12-15,-23 3-13 0,0 0-25 0,0 0-32 16,23 10-30-16,-23-10-35 0,14 5-46 15,-14-5-66-15,0 0-110 0,0 0-70 16,0 0-181-16,0 0-109 0</inkml:trace>
  <inkml:trace contextRef="#ctx0" brushRef="#br0" timeOffset="57373.23">7786 17823 1769 0,'0'0'-15'0,"-6"-9"22"0,6 9 6 16,0 0 4-16,0 0 10 0,0 0 16 15,0 0 16-15,0 0 6 0,-11 23 7 16,11-23-2-16,0 23 1 0,0-9 9 0,0 4-5 16,0 0 0-16,-3 2-2 0,6 2-1 15,0 0-8-15,-3 3-4 0,5 3 1 16,-2-7-3-16,0 4-12 0,0 0 0 0,-3 0 11 15,4-6-13-15,-1 3 1 0,0-5 2 16,-3 4 0-16,6-6-9 0,-2-1-9 16,-4 3 13-16,4-9-8 0,-4 3 8 15,3-1-4-15,-3-10 10 0,3 18 3 16,-3-18 9-16,4 11 8 0,-4-11 10 0,3 11 0 16,-3-11 13-16,3 7-3 0,-3-7 5 15,0 0-9-15,0 0-7 0,0 0-8 0,0 0 2 16,0 0-12-16,0 0-6 0,0 0-5 15,0 0-7-15,-6-37-1 0,2 23-3 16,1-4-7-16,3 0-3 0,-3-2-11 16,3-2 8-16,-4-3-5 0,0-3 4 0,4 0-14 15,-3 1 1-15,0-8 2 0,3 0-4 16,-3-1-1-16,3 3 1 0,-3-3 0 16,3 5 0-16,0 2-8 0,0 1 2 15,-4 2 3-15,8 1 0 0,-4 0-3 0,0 7-7 16,3-2 12-16,-3 2-10 0,3 0 4 15,0 4-8-15,4-1 7 0,7-3 3 16,-5 3-2-16,2 2-9 0,-1 1 2 0,-1 2 4 16,5 0-10-16,-1 3 5 0,-3-1-1 15,4 4-1-15,-14 4 6 0,23-3-1 0,-7 3-3 16,-16 0-4-16,27 7 7 0,-10 1 1 16,-1 2 1-16,2 5-6 0,-2-1 6 15,4 7 1-15,-4 4 1 0,4 0-5 16,-2 3 2-16,-5-2 3 0,4 2 1 0,-4 5 0 15,3 6-3-15,-6-3-3 0,-3-7 10 16,-1 2-3-16,1-6 2 0,0 0 3 16,0-3-4-16,-4 0-3 0,0-5 3 15,0 0 5-15,0-5-1 0,1 2 0 0,0-3 2 16,-1-1 22-16,0-3 31 0,-3-7 21 16,7 12 21-16,-7-12-5 0,0 0-17 0,0 0-5 15,0 0-15-15,0 0-5 0,0 0-6 16,0 0 0-16,-27-33-3 0,17 25-10 15,4-3-6-15,-8 1 1 0,4 0-4 0,-4 3-8 16,2-4-5-16,-1 4-8 16,-4 2 6-16,-7-1-10 0,0 5-11 0,2 2-25 15,-8-1-21-15,3 6-31 0,-3-1-19 16,3 2-43-16,0 0-27 0,8 1-21 16,2 2-28-16,4-3-37 0,2-1-43 0,2 2-61 15,2-4-105-15,4 2-105 0,3-6 59 16,0 7-261-16,0-7-265 0</inkml:trace>
  <inkml:trace contextRef="#ctx0" brushRef="#br0" timeOffset="58353.16">9567 17599 2217 0,'3'-10'-42'0,"-3"10"14"0,6-12 25 16,-6 12 13-16,3-10 9 0,-3 10 6 16,0 0 6-16,4-12 5 0,-4 12-5 0,0 0-3 15,0-10 1-15,0 10 2 0,0 0-1 16,0 0-10-16,0 0 4 15,-24-6-6-15,24 6-6 0,-16-2 10 0,16 2-8 0,-27-2 3 16,27 2-4-16,-27 2 2 0,27-2-1 16,-20-2-2-16,20 2 5 0,-26 4-3 15,26-4 0-15,-20 3 12 0,10 0-2 16,10-3-3-16,-23 4 1 0,23-4-1 16,-18 6 0-16,9-5 4 0,9-1-6 0,-17 8 8 15,17-8 2-15,-10 10 4 0,7-3-1 16,3-7 8-16,-13 18 8 0,10-7-5 15,-2-1 5-15,2 1 6 0,3 3 0 0,-3-3 3 16,3 6 15-16,0 2-12 0,-3-1 6 16,6 2-3-16,-3-1-3 0,0 5 13 15,6-2 0-15,-1 3-3 0,-2-3 0 0,3 3 1 16,-2 0-9-16,-1-3-5 0,6 1-6 16,-5-5-1-16,0 0-4 0,2-2-4 0,-2 5 1 15,2-1-8-15,-3-5 3 0,4 2-2 16,-3-2 0-16,2 0-2 0,1-1-1 15,-1 3 0-15,1-9-5 0,-3 6 4 16,2 1-6-16,1-8 2 0,-4 3 0 16,0-2-7-16,4 2 2 0,0-3 1 0,-7-7-1 15,10 12-4-15,-4-3 1 0,1-2 0 16,-7-7 4-16,10 7 0 0,-10-7-1 0,10 5-2 16,-10-5 1-16,17 3-4 0,-17-3 1 15,23 0 6-15,-23 0-7 0,27-6 1 16,-13 4-6-16,-2-4-6 0,6 2-24 0,-2 0-34 15,-7-2-51-15,5 1-37 0,-4-2-43 16,1 1-41-16,-2-1-43 0,-2-4-73 16,-1 4-108-16,-3-3-118 0,-3 10 56 15,-3-15-254-15,3 15-253 0</inkml:trace>
  <inkml:trace contextRef="#ctx0" brushRef="#br0" timeOffset="58538.44">9473 18106 2230 0,'0'0'19'0,"-20"4"26"15,20-4 14-15,0 0 8 0,-13 2 8 16,13-2-5-16,0 0 12 0,0 0-1 16,0 0-12-16,0 0 4 0,0 0-12 0,0 0-8 15,0 0-3-15,0 0-14 16,43-27-2-16,-27 19 11 0,8-2-19 0,-1 3 5 16,1-1 3-16,-5 1-7 0,-2-1-22 15,4 1-17-15,-9 1-23 0,1 2-37 16,1-2-24-16,-14 6-31 0,27 3-30 0,-27-3-59 15,0 0-122-15,0 0-117 0,19 7-145 16,-19-7-100-16</inkml:trace>
  <inkml:trace contextRef="#ctx0" brushRef="#br0" timeOffset="60209.73">10333 16670 1712 0,'4'-18'-36'0,"2"3"9"15,4 1 6-15,4-4 2 0,-2-2 22 0,12 0 7 16,13-8 11-16,5 1 5 0,2 7 6 16,-7 3 12-16,-1 6 11 0,1 4 5 15,0 4 5-15,0 3 2 0,2 8 7 16,1 2 5-16,17 12-6 0,-10 6 7 0,-7 1 2 16,-7 2 3-16,7 6-3 0,-13 6 8 15,-7 2-2-15,-7 5 6 0,1 1 1 16,-14 8-2-16,3-1 2 0,-13-4-4 0,-7 4-15 15,7 2-9-15,-16 7 3 0,9-12-3 16,-10 9-9-16,4-10 9 0,3-2-8 16,-7 1 2-16,3-6-7 0,-1-3 5 0,-2-1 4 15,-3-5-8-15,9-5 15 0,4-11 2 16,-5 3 1-16,-2-5-7 0,7-2-2 0,-2-3-7 16,2 0-3-16,-3-1-3 15,3-1-5-15,-3-1-5 0,7-1-6 0,-4-1-3 16,4-3 1-16,3-3 0 0,-4 2-5 15,5-1 6-15,2-2-8 0,7-3-14 16,-14 4-19-16,14-4-37 0,0 0-54 0,0 0-55 16,-13-10-36-16,13 10-49 0,7-15-50 15,-4 3-57-15,3-1-140 0,8 3-27 0,-7 1 46 16,-1-1-198-16,1 2-159 0</inkml:trace>
  <inkml:trace contextRef="#ctx0" brushRef="#br0" timeOffset="102038.23">727 16210 2117 0,'3'-11'8'0,"-3"11"15"0,0 0 10 0,0 0 11 15,0 0 6-15,0 0 2 0,0 0 14 16,0 0 17-16,0 0 28 0,0 0 3 16,0 0 12-16,9 31-6 0,-5-16 7 15,2 5 1-15,-3 0 2 0,8 7-2 16,-1 6 1-16,-7-1-4 0,8 3 3 0,2 9-5 16,-1 2-5-16,-1-8-10 0,5 3-1 15,-2-5-15-15,-4-8-4 0,-1 1-9 16,5-4-4-16,-4 0-1 0,-3-7-9 15,3 2-7-15,-3-5-2 0,-1 0-7 0,-3-2-1 16,1-6-9-16,-1 4 1 0,4-3 3 16,-4 3 0-16,-3-11-1 0,7 13-6 0,-7-13 0 15,3 10-9-15,-3-10 2 0,0 0-6 16,3 9 0-16,-3-9 0 0,0 0-7 16,0 0-20-16,0 0-23 0,0 11-48 15,0-11-57-15,0 0-54 0,0 0-36 16,0 0-43-16,0 0-31 0,-16-43-38 0,9 28-55 15,0-2-71-15,4-1-55 0,-3-4-334 16,-4 0-335-16</inkml:trace>
  <inkml:trace contextRef="#ctx0" brushRef="#br0" timeOffset="102657.53">733 16340 2366 0,'-3'-10'-93'0,"0"0"18"0,-5 0 19 16,8 10 11-16,-3-18 19 0,0 11 16 0,-1-5 13 15,1 1 9-15,3 11 15 0,-3-20 5 16,3 9 9-16,0 0 3 0,0-3 6 16,0 3-5-16,6-4 4 0,-2-3-4 0,-1 1 12 15,8-4-8-15,-5 3 10 0,4 2 4 16,-1-1-13-16,-1 0 2 0,-2 3 5 16,7 2-6-16,1 2-14 0,-7 0-1 0,5-1-3 15,2 4-1-15,-1 2-2 0,-2-1-9 16,5 2 3-16,-16 4 3 0,27 4-6 15,-10 0-2-15,-1 6 6 0,-2 0-4 0,-1 5-3 16,0 2 0-16,1 1-4 16,-5 4 3-16,5-1-7 0,-1 5-4 0,0 2 8 15,-5-6-3-15,-5 3-9 0,0-1 0 16,3-2-1-16,-2-5 11 0,-4 2-1 16,3-2 2-16,0-3-1 0,-3-2-5 0,0 1-3 15,3-2-2-15,-3-11 7 0,5 14 1 16,-5-6-7-16,0-8 15 0,6 11 5 15,-6-11-8-15,3 9-5 0,-3-9 3 0,0 0 6 16,0 0 0-16,0 0-14 0,16 2 3 16,-16-2 4-16,0 0-12 0,0 0 2 15,0 0-2-15,0 0 11 0,30-7-9 0,-30 7 4 16,21 0-1-16,-21 0-3 0,30 10 4 16,-16-3-1-16,5 6 2 0,-2-1 10 15,2 3 7-15,2 3 2 0,-4 3 3 16,2 3 7-16,-2 1 3 0,-4 0-5 15,1 1-1-15,-1 3 7 0,-6-4 15 0,3-4 3 16,-3 4-2-16,-4-7 13 0,0 3-5 16,-6-6 10-16,3 2 3 0,-10-2-6 15,3-2-9-15,-6-3-4 0,-1-2-3 0,-2-1-9 16,-4-2-3-16,0-3-10 0,-3 1-7 16,-1-1-17-16,0 1-34 0,5-3-20 15,19 0-54-15,-36-3-38 0,22 3-34 16,14 0-46-16,-21 0-57 0,21 0-62 0,0 0-134 15,-19-5-41-15,19 5 52 0,3-13-203 16,-3 13-159-16</inkml:trace>
  <inkml:trace contextRef="#ctx0" brushRef="#br0" timeOffset="106740.43">9006 5275 1945 0,'-10'4'28'0,"10"-4"27"0,-16 6 20 15,16-6 17-15,-17 1 14 0,17-1 5 0,0 0 7 16,0 0-5-16,0 0 0 0,-13 6 1 15,13-6-13-15,0 0 10 0,0 0-11 16,0 0-10-16,0 0-6 0,0 0-3 0,0 0-13 16,0 0 1-16,0 0 1 0,52 5 2 15,-25-5-5-15,3-2 4 0,7 2-19 0,0-3 3 16,6 1-8-16,0-3-6 16,4-1-6-16,-1 2 4 0,2-1-5 0,-2 0-1 15,-6-3-11-15,-6 4-1 0,2 1-2 16,-6 0-3-16,-6 1-3 0,-2-1 6 0,-5 1-5 15,4-2 2-15,-8 4-6 0,-13 0-5 16,30-1 4-16,-30 1-3 0,20-3 0 16,-20 3 0-16,16-3 6 0,-16 3-3 0,0 0 1 15,21 0 4-15,-21 0-1 0,0 0 1 16,0 0-1-16,0 0 0 0,0 0-1 0,0 0 1 16,0 0 2-16,0 0-4 0,0 0-4 15,-64 11 0-15,37-6-4 0,1 3 3 16,-4-7-3-16,-4 5 2 0,1-5 3 15,-7 8 1-15,7-7 2 0,-11 4 0 0,5-2 0 16,-4 0 3-16,-1 2 2 0,7-3 1 16,4 2 12-16,0-5-4 0,-4 3 6 15,0-2 4-15,10-1-1 0,-2 0-2 0,2 0 3 16,0 3 1-16,4-3 3 0,-1 0-7 16,5 0 6-16,-5 0-5 0,24 0 1 0,-30 3 10 15,13-3-7-15,17 0 4 0,-27 0-4 16,27 0 2-16,-16 0-6 0,16 0-8 15,0 0 5-15,-23 0-8 0,23 0-3 16,0 0 5-16,0 0-11 0,-20 0 0 0,20 0-5 16,0 0 5-16,0 0-5 0,0 0 6 15,43-10-2-15,-10 2 1 0,7 1-7 16,1 0 4-16,22-6-3 0,-3 1-2 0,3 1-2 16,-2-2 8-16,-1 4-8 0,-11 0 2 15,-5 2 0-15,-4 0-4 0,-7 2 6 0,-3-1-7 16,0-1 0-16,-7 6 3 0,-3-5-8 15,0 6 6-15,-7-2-2 0,-13 2 1 16,30-3-2-16,-30 3 9 0,17-2-6 0,-17 2-2 16,16-4 9-16,-16 4-5 0,17-1-3 15,-17 1-3-15,0 0 7 0,0 0-1 0,0 0 1 16,0 0 1-16,0 0-2 16,0 0 5-16,-50 18 0 0,24-11-5 0,-4-2-2 15,-14 5 4-15,1-3-6 0,-4 1-2 16,4-1 5-16,-1 0-2 0,5 4 1 0,-4-6 4 15,6 0-5-15,3-1 6 0,4 2-8 16,7-1 1-16,0-3 6 0,3 3-5 16,3-2 7-16,-3 0-5 0,7-2 3 0,-4 2 4 15,17-3-3-15,-16 4-4 0,16-4 3 16,-17 4-5-16,17-4 2 0,0 0-5 0,0 0 1 16,0 0 1-16,0 0-1 0,0 0 3 15,0 0 1-15,0 0-1 0,0 0 9 0,77-4-6 16,-44 4-4-16,7-1 1 0,-4-2 1 15,1-1 0-15,7-2-2 0,-11 4-4 16,3-3-15-16,-2 1-4 0,-1 0-16 16,0 1-21-16,-3-1-17 0,-6 1-15 15,-1-2-29-15,0 3-35 0,-3-6-38 0,1 4-46 16,-5-2-51-16,1-1-48 0,-4-1-92 16,-2 4-135-16,-2-4 49 0,-2-1-347 0,-4 5-349 15</inkml:trace>
  <inkml:trace contextRef="#ctx0" brushRef="#br0" timeOffset="108988.37">1913 5307 2517 0,'0'0'7'0,"-21"-3"26"16,21 3 12-16,0 0 18 0,-22 3 5 16,22-3 2-16,0 0-2 0,0 0-10 15,-14-4-5-15,14 4-4 0,0 0-1 16,0 0 0-16,0 0 21 0,41-17-4 16,-22 13-4-16,8 0-7 0,3-2-3 0,-7 1 0 15,7-2-6-15,0 1 5 0,0 2-3 0,-3 1-10 16,3-4-7-16,3 3 10 15,-6 0 1-15,2 0-1 0,-2-2-7 0,-3 4-7 16,-1-1 3-16,-2-3-3 0,-5 2-3 16,-2 1-3-16,-14 3 4 0,25 0-5 0,-25 0 0 15,18-1 0-15,-18 1 3 0,0 0-4 16,0 0-1-16,0 0 0 0,0 0-13 16,0 0 11-16,-48 17-2 0,29-12 1 15,-8 2-17-15,0 1 11 0,-3-1 3 0,-3 3-5 16,3-6-4-16,-6 7 3 0,9-5 11 0,0 1-1 15,4-2 12-15,0-3 9 16,3 3 4-16,-1-2 8 0,5 0 1 16,2-2 6-16,14-1-1 0,-27 6-5 0,18-5-10 15,9-1-3-15,-16 4-7 0,16-4-3 16,0 0-1-16,0 0-6 0,0 0-1 0,0 0 3 16,0 0-1-16,0 0 4 0,43-23-8 15,-13 10 0-15,16-6 0 0,4-5-3 16,4-1-2-16,-1 0-2 0,-3 4 3 0,-6-2 0 15,2 1-5-15,-16 9-2 16,-3 3 3-16,-7 3-2 0,-7 2 2 0,0-1 3 0,1 2-7 16,-14 4 4-16,16-5-7 15,-16 5 8-15,0 0-2 0,0 0-4 0,0 0 4 16,0 0 2-16,-40 25-8 0,10-10 7 16,-3 0-5-16,0 0-2 0,-1-1 4 15,4 2-3-15,-3-1 1 0,3-3-2 0,6-2-1 16,8-2 7-16,-4-1-6 0,3 0-1 15,4-1 3-15,3-1-4 0,10-5-20 0,-17 7-38 16,17-7-34-16,-13 7-31 0,13-7-30 16,0 11-40-16,0-6-47 0,0-5-66 15,13 12-106-15,-6-9-151 0,3 2 62 0,0 0-315 16,0-3-303-16</inkml:trace>
  <inkml:trace contextRef="#ctx0" brushRef="#br0" timeOffset="111088.97">9282 4129 2304 0,'-6'-16'-63'0,"3"-1"39"0,-1 9 32 16,1-2 21-16,3 10 19 0,-6-13 6 16,6 13-1-16,0-11-5 0,0 11-7 15,0 0 0-15,-8-8-2 0,8 8-3 16,0 0-10-16,0 0 4 0,0 0-4 15,-16 39 1-15,16-24-7 0,-3 5 3 0,0-3-4 16,0 8-4-16,3-5 0 0,0 1 0 16,0-4-2-16,3 3-3 0,-3-3 5 0,6 1 0 15,-3-7-3-15,4 6-2 0,-4-9 1 16,5 1-6-16,1-1 4 0,-9-8-10 16,21 4 7-16,-21-4-5 0,19 0 7 0,-19 0 1 15,0 0-1-15,24 0-8 16,-24 0-3-16,0 0 2 0,23 0 5 0,-23 0-1 15,0 0-6-15,16 3-2 0,-16-3 0 16,14 5 0-16,-14-5-1 0,10 13 5 16,-4-9 0-16,5 6 0 0,-8-2 1 0,4 2 3 15,-1-3-7-15,1 4 0 0,3-4 0 16,0-2-1-16,-10-5 9 0,13 13-2 0,-6-12 6 16,-7-1-2-16,16 3-7 0,-16-3 8 15,0 0 1-15,37-15 4 0,-23 5-5 16,-5-5 1-16,1-2-3 0,-2-1 0 0,1-3-3 15,-2 0 3-15,-4 2-5 0,0 2 3 16,-3-2 1-16,0 4 1 0,0-1-2 0,3 4-1 16,-6 2 3-16,3 10-8 15,0-17 2-15,0 17-3 0,3-11 1 0,-3 11 5 16,0 0 1-16,0 0-5 0,0 0-3 16,0 0-1-16,0 0 2 0,0 0 2 15,24 24 1-15,-24-24 5 0,17 7-4 0,-17-7 8 16,19 0-8-16,-19 0 0 0,35-14 6 15,-13 4-6-15,2-6 2 0,3-1 4 0,-1-7-2 16,-6 2-3-16,0-3 3 0,-3 0-6 16,-1 0 3-16,-9 0 0 0,3 3 6 15,-6 0-3-15,2-1 1 0,-6 8-2 0,3-3 5 16,1 6 2-16,-4-1-7 16,3 6-4-16,-3 7-3 0,0 0 4 0,0 0-5 15,0 0 6-15,0 0 2 0,0 0-6 16,0 0 6-16,-7 38-4 0,7-19 0 15,0 9 0-15,0 7 1 0,0-1 7 0,0 4 2 16,4-2 3-16,-1-2-1 0,0 0-2 16,4-2 4-16,-3-6 3 0,2-2 4 0,-3-6-2 15,1 1-3-15,-1-6 5 0,0 1 20 16,1-3 21-16,0-3 17 0,-4-8-1 16,3 10-15-16,-3-10-3 0,0 0-1 0,0 0-4 15,0 0-5-15,3-29-11 16,-3 15 4-16,0-3-11 0,3 2 0 0,0-2 2 15,1 3-15-15,-1-5-5 0,0 5 0 16,0-3 6-16,5 2-3 0,-5 0 0 0,3 0-2 16,1 2-6-16,4 1 6 0,-2-1-11 15,1 6 1-15,4-5 0 0,-1 3-6 16,1 1 2-16,2 8 6 0,-16 0 4 0,23 0-9 16,-23 0 0-16,27 7 2 0,-14 0-4 15,4 3-3-15,-1 2 8 0,-2 1-4 0,-1 2-4 16,-3 0-15-16,4 2-36 0,-8-2-12 15,4-1-28-15,-7 1-29 0,4-5-24 16,0 4-23-16,-1-4-22 0,1-2 12 16,-4-4-2-16,4-1 9 0,-7-3 0 15,0 0 18-15,23-7 13 0,-12-1 22 0,-2-2 4 16,1-4 14-16,7 0 9 0,-4-1 6 16,1-2 0-16,2-1 26 0,1 1 32 0,-4-2 19 15,4 1 18-15,4 3 13 0,-5-3 15 16,1 5 12-16,2 1 5 0,-5 2 4 15,2 3 9-15,-2 0 5 0,-1 7-1 0,-13 0 5 16,0 0 9-16,33 8 1 0,-19 3 7 16,-7 3 11-16,-1 2-3 0,-6 4 8 0,0 0-14 15,-6 2 5-15,-5 3-10 0,-2 4 1 16,-3-4-14-16,2-4-7 0,-6 0 5 16,0-4-12-16,6-8-2 0,2-2-7 15,-6-1 11-15,6-6-19 0,12 0-2 16,-34-17-14-16,17 2 10 0,4-3-25 0,-4-9 2 15,4-2-10-15,7 3-32 0,-5 1-25 16,5 3-27-16,6 1-27 0,-7-1-38 0,4 5-53 16,3 2-61-16,0 2-129 0,0 1-73 15,3 3-166-15,-3 5-124 0</inkml:trace>
  <inkml:trace contextRef="#ctx0" brushRef="#br0" timeOffset="112289.69">9233 5297 1822 0,'3'-12'11'16,"-3"12"35"-16,0 0 17 0,3-7 6 16,-3 7 11-16,0 0 3 0,0 0-2 15,4-11 4-15,-4 11 4 0,0 0 5 0,0 0-7 16,0 0-4-16,0 0-5 16,0 0-15-16,0 0 8 0,0 0-12 0,0 0 3 15,0 0-15-15,-46 15-3 0,32-2 9 16,-10 2-10-16,1 0 0 0,0 5-14 0,-1-4 11 15,-2 5-13-15,3 0 3 0,-1-4-5 16,1-1-5-16,-1 5-1 0,8-8 2 16,-4 2 1-16,-1-3 4 0,2-2 18 0,5 0 1 15,-2 1-6-15,-1-7-3 0,1 4 10 16,-1-6-5-16,1 3 3 0,-2-2-6 0,2-3-4 16,-1 3 5-16,17-3 3 15,-33-3-6-15,16 0 0 0,1 1-5 0,-1-7 3 16,4 1-13-16,-4-5 4 0,4 1-1 0,3-5-7 15,-1 6 5-15,5-4-6 16,-4-3-3-16,3 4 1 0,-3-7-4 0,4 4-2 16,2-1 8-16,-2 3 0 0,3-2-7 15,3 5-6-15,0-1 6 0,0 1-3 0,3-1-1 16,-3 13-6-16,0-20-1 0,0 20-16 16,-3-13-10-16,3 13-35 0,-5-12-31 0,5 12-24 15,0 0-23-15,0 0-33 0,8-9-40 16,-8 9-41-16,0 0-47 0,0 0-117 15,0 0-46-15,0 0 50 0,0 0-138 16,0 0-55-16</inkml:trace>
  <inkml:trace contextRef="#ctx0" brushRef="#br0" timeOffset="112805.64">8563 5265 1687 0,'0'0'93'0,"-7"-29"19"15,7 29 16-15,0 0 10 0,-6-8-7 16,6 8-8-16,0 0-7 0,0 0-10 0,-14-6-17 15,14 6-9-15,0 0-5 0,-16 23-5 16,8-11 7-16,2 3 6 0,3 5-13 16,-7-1-6-16,4 5-6 0,-2 1 6 0,2-3-23 15,-1 3 8-15,4-7-12 16,-3 7 5-16,1-5 2 0,2-4-3 0,0 2-10 16,0-5-4-16,-1-1 10 0,4 1-9 15,0-2 8-15,0-11 23 0,-3 12 6 0,3-12 18 16,-3 10-14-16,3-10-7 0,0 0-4 15,0 0-6-15,0 0-3 0,0 0-10 0,-20-33 0 16,20 19-6-16,-4-3-6 0,1 1 3 16,0-4-1-16,3 2-3 0,3-7-4 15,-3 0-3-15,3-3-3 0,7 6 0 0,-2-10-4 16,-2 2 4-16,7 5-7 0,-2 0 2 16,-5 5-6-16,4-1 6 0,-4 7-5 15,5-4 1-15,-5 7-4 0,4 4 2 16,1-2-4-16,5 4 8 0,-2 1-2 0,-14 4 1 15,29-1 0-15,-29 1-5 0,37 10-1 16,-21-5-2-16,5 5 10 0,-5-3-4 16,7 4 2-16,-2-4-5 0,-5 0-2 0,1 1 4 15,-1 2 0-15,-2-3-3 0,-8-2-2 16,4 2 4-16,-2-1 1 0,-8-6 3 0,16 7 1 16,-7-2-5-16,-9-5 1 0,11 6 0 15,-11-6-18-15,10 4-32 0,-10-4-54 0,0 0-59 16,6 8-48-16,-3-3-67 0,-3-5-80 15,5 8-163-15,-5-8-17 0,6 7 70 16,4-6-256-16,-10-1-212 0</inkml:trace>
  <inkml:trace contextRef="#ctx0" brushRef="#br0" timeOffset="119989.65">1799 5328 2063 0,'0'0'-19'16,"-13"1"22"-16,13-1 6 0,0 0 6 16,0 0 0-16,0 0-5 15,0 0 1-15,0 0-3 0,0 0 3 0,13-26 6 16,1 15 3-16,-1-2 8 0,4 4 10 15,-1-7 6-15,4 4 0 0,-2-1-2 0,1-1 1 16,1 2-4-16,1-1 0 0,-2-5-4 16,-2 3-4-16,-1 0-3 0,1 2-2 15,-4 4-4-15,4-1 1 0,-7 3 9 0,-3-1-6 16,3-1 5-16,-10 9 6 0,7-7 2 16,-7 7-5-16,0 0 4 0,0 0-6 15,0 0-9-15,0 0-4 0,0 0 2 16,-54 25 4-16,34-14-6 0,0-1-5 15,-3 0 3-15,2 0-1 0,2 2-4 0,-5-2 9 16,7 1-6-16,4-4 1 0,1 0 0 16,1-2-1-16,1 1 3 0,1 1 4 0,9-7 0 15,-14 10-2-15,14-10-2 0,-10 2 4 16,10-2-5-16,0 0 6 0,0 0-1 16,0 0-2-16,0 0-11 0,33-19 7 0,-12 6 0 15,9-7-12-15,9-3 9 0,7-4 5 16,-5 2-8-16,-4 8-3 0,-7-4 2 15,-4 4 6-15,-3 5-7 0,-3-1 1 0,-6 5 6 16,2-2 18-16,-6 5 6 16,-2-1 5-16,-2-1-7 0,-6 7 13 0,0 0-12 15,0 0-4-15,0 0-3 0,0 0-10 16,-40 32 5-16,10-11-8 0,3 0 3 0,-16 5-3 16,12-5 5-16,1-1-6 0,5-4-4 15,1 2 3-15,4-2-17 0,4-4 15 16,-2-2-8-16,6 1 0 0,-2-4 6 0,7-2-7 15,-2 0 2-15,1 3-3 0,8-8-6 16,-10 7 6-16,10-7-8 0,-12 5-17 0,12-5-27 16,0 0-4-16,-4 10-23 0,4-10-45 15,0 0-47-15,0 0-68 16,26 0-98-16,-26 0-173 0,24-14 33 0,-7 7-213 16,-8 0-180-16</inkml:trace>
  <inkml:trace contextRef="#ctx0" brushRef="#br0" timeOffset="164893.79">10609 13290 3087 0,'-3'-13'-122'0,"3"6"21"15,0 7 5-15,3-11 20 16,-3 11 20-16,7-12 14 0,-7 12 25 0,7-10 18 16,-7 10 25-16,10-10 20 0,-7 5 13 15,-3 5 8-15,14-13 21 0,-8 4-1 16,4 0 1-16,-3 2-27 0,3-5 2 0,3-1 3 16,1 1-7-16,2-2-7 0,4-3-6 15,-4 6 1-15,11-4-2 0,-10 0-5 0,4 5 0 16,-5-3-2-16,1 6 11 0,-1-4 1 15,-6 7-9-15,4-1-3 0,-8-4-2 0,-6 9-9 16,20-8-2-16,-10 2 1 16,-10 6-2-16,14-5 0 0,-14 5 0 0,10-6-10 15,-10 6 10-15,0 0-3 0,0 0-6 16,0 0-8-16,0 0-35 0,0 0-25 16,20 14-32-16,-20-14-26 0,0 0-44 0,0 0-39 15,0 0-57-15,-24 11-72 0,24-11-128 16,-14 6 0-16,8-1-209 0,6-5-155 0</inkml:trace>
  <inkml:trace contextRef="#ctx0" brushRef="#br0" timeOffset="165410.68">10740 13295 1954 0,'0'-15'52'0,"0"0"33"0,-3 2 22 16,6 2 24-16,-3 11 23 0,0-16 3 0,0 16-3 15,0-13-9-15,0 13-5 0,0 0-8 16,0 0 13-16,0 0 23 0,0 0 22 16,0 0 19-16,13 35 15 0,-10-10-1 0,3 8 12 15,-6 2-12-15,0 2 1 0,11 13-15 16,-5 3-13-16,1-3-12 0,-4-5-11 0,0 5-16 15,5-1-1-15,-8-8-19 16,0-4-14-16,3-9-12 0,-6 0 0 0,6-2-21 16,0-1-8-16,0-4-11 0,-3-4 1 15,0-2-2-15,7-3-6 0,-7-2-5 0,0-10-6 16,3 11-11-16,-3-11-41 0,0 0-38 16,0 0-50-16,0 0-57 0,0 0-43 0,-16-29-37 15,13 21-44-15,0-10-57 0,-5-2-34 16,2-3-33-16,-4-8-38 0,-1 2-57 15,2-3-62-15,-4-11-35 0,5 5-484 0,2 5-540 16</inkml:trace>
  <inkml:trace contextRef="#ctx0" brushRef="#br0" timeOffset="165925.57">10659 13216 2990 0,'4'-25'-107'0,"-4"6"31"0,6 2 25 16,-2-1 21-16,3 1 21 0,-4-1 11 15,7 0 6-15,0-1 14 0,0-1 10 16,3 2 6-16,4-1 8 0,-4-2-3 0,7 4 5 15,-4-1-4-15,-2 3-8 0,10 3 1 16,-5 3 5-16,5 2-9 0,-4 6 4 0,3-2 0 16,0 6 2-16,4 4 11 0,0 3-11 15,3 2-9-15,0 6-5 0,-6 4 11 0,-2 1 10 16,-5 7-18-16,7 6 5 0,-11 0 3 16,-4-4-10-16,2 0-6 0,-5 2 10 15,-6-4-5-15,4-1-2 0,-8-1-18 0,1-3 6 16,0 0 9-16,-3-3-3 15,-5-4-3-15,1 0 1 0,4-5-6 0,-5-1 5 16,1 1-2-16,4-6 5 0,0 0 5 16,-5 1-15-16,1-4 7 0,10-4 2 0,0 0 11 15,-13 3 4-15,13-3 3 0,0 0-6 16,0 0-4-16,0 0-6 0,0 0-1 16,0 0-4-16,0 0-1 0,0 0 1 0,34-21 6 15,-34 21 2-15,33 4 4 0,-17 3 6 16,4 3 6-16,4 3 17 0,-2 2 7 0,2 3 1 15,3 4 13-15,-14 3 6 0,4 3-4 16,-4 1 9-16,-6 4-2 0,-4-1-9 16,-3 3-6-16,-3 0-2 0,-8 1-3 15,2-4-8-15,-15 11-4 0,5-17 0 0,-8-2-9 16,-3-10-4-16,-3 1-8 0,3-7 0 16,-11-4-7-16,8-1 0 0,-4-3-9 15,1-3-21-15,3 1-19 0,-1 0-23 0,4-6-31 16,0 4-29-16,4-5-39 0,-1 1-57 15,14 1-59-15,-4-3-65 0,4 2-95 0,2 1-169 16,5 0 64-16,6-4 63 0,3 4-303 16,3-3-257-16</inkml:trace>
  <inkml:trace contextRef="#ctx0" brushRef="#br0" timeOffset="168878.12">2096 17173 2225 0,'-36'-3'-13'0,"2"0"31"16,8 3 25-16,2 0 15 0,8 0 14 0,16 0 7 16,-27-5-3-16,16 3-9 0,11 2-8 15,0 0-2-15,0 0-14 0,0 0-2 16,81-30 4-16,6 6 13 0,9 5 10 0,18-3 4 16,52-16 8-16,-6 3 1 15,10 3-6-15,3 3-6 0,-2 4 0 0,-5-4-9 16,-32 4-1-16,-14 4-8 0,-4 2-3 15,-15 5-5-15,-32 3-3 0,-5 1-1 16,-14 3-6-16,-14 2-4 0,-6 2 2 0,-7 1-1 16,-6 2-3-16,-17 0 3 0,20 2-7 15,-20-2-4-15,0 0-5 0,0 0 11 0,-50 30-5 16,-4-10-11-16,-25 8 4 0,-11-1-2 16,-14 4 4-16,-9 2-4 0,-40 10-12 15,0-5 6-15,-4-2-2 0,34-7-6 0,-1-1 10 16,-2-3 3-16,6-3-10 15,0-1 15-15,9-2 13 0,11-5 26 0,20 0 9 16,7-7 4-16,10 1 3 0,12-1 1 16,12-4-1-16,9 0-3 0,6-2-4 15,2 2-9-15,4 0-10 0,18-3 2 0,-12 1-7 16,12-1-7-16,0 0-4 0,63-4 12 16,7-8-11-16,29-5-5 0,15-4 3 15,13-7-5-15,46-11 4 0,0-1-4 0,-3-3-2 16,-7 6-2-16,-9-4 0 15,-37 16-2-15,-8 0 1 0,-16 6-2 0,-22 4-2 16,-8 2-3-16,-16 6-1 0,-14 2-1 0,-6 0-4 16,-4 1 1-16,-2 0-14 0,-5 4-25 15,-16 0-24-15,20 0-39 0,-20 0-25 16,0 0-64-16,10 8-43 0,-10-8-52 16,0 0-76-16,0 0-156 0,-34 14-56 0,25-7 61 15,-8 2-286-15,1-7-282 0</inkml:trace>
  <inkml:trace contextRef="#ctx0" brushRef="#br0" timeOffset="171692.11">13026 13295 2350 0,'-13'-12'46'15,"3"1"25"-15,-7 4 8 0,7 1 19 0,-3-1 0 16,-7 0 9-16,0 3 13 0,3 3-13 15,-3 1 8-15,-6 0 9 0,-1 7 0 0,-6 5 9 16,-11 9 13-16,-2 8-3 0,2 2 5 16,1 4 1-16,6-1-7 0,7 7-7 15,0 0-5-15,7 2-13 0,2 0-11 0,15-4-5 16,3-3-7-16,3-5-9 0,6 19-9 16,11-9-2-16,7 0-4 0,2-4-10 15,7-2 3-15,11-10-5 0,2-3-11 0,8-4 2 16,-10-8-11-16,-1-7-26 0,-7-2-41 15,4-1-41-15,7 0-46 0,-4-1-39 0,-10-5-56 16,0 5-55-16,2-8-58 0,-13 1-42 16,8 1-117-16,3-5-94 0,-3 5 51 15,-3-3-322-15,6 0-332 0</inkml:trace>
  <inkml:trace contextRef="#ctx0" brushRef="#br0" timeOffset="172408.65">14296 13422 2545 0,'6'-13'86'0,"2"1"19"16,-5 5 27-16,0-3 1 0,-3 10 0 0,7-10-9 15,-7 10 10-15,0 0-13 0,3-11-16 16,-3 11-2-16,0 0 22 0,0 0 13 16,0 0 15-16,14 31-2 0,-11-13 13 15,0 1-6-15,1 6-11 0,2 3 7 0,-6 7-15 16,6 0-12-16,-2 2-1 0,3 13-17 15,0-10-4-15,-1 13-14 0,0-13-8 0,-2-2-5 16,3-6 10-16,3 0-16 0,-7 1-20 16,0-11 6-16,4-2-14 0,-3-5 18 15,-4 0-22-15,0-2 14 0,0-4 13 0,0-9-34 16,3 9 6-16,-3-9 7 0,0 0-10 16,0 0-14-16,0 0 5 0,-3-28-8 0,-1 10 5 15,-3 1-2-15,4-6-5 0,-3-2-5 16,-1 0-2-16,4-6-4 0,-8-1 5 15,8 0-2-15,-3-4-6 0,-1 3 9 16,4-3-6-16,-1 1-4 0,4 0 4 0,0 3-5 16,0-1-3-16,4-2-3 0,-4 3 5 15,10-1 4-15,-4 1-11 0,0 4 2 0,8-2-1 16,-1 5 3-16,4 0-10 0,3 3 2 16,0 2 3-16,-3 5 1 0,13 2 9 0,0 6-14 15,-1 2 5-15,-2 5 0 0,6 1 2 16,8 13-3-16,2 6 1 0,4 7-6 0,-4 4 7 15,0 6 3-15,-6 2 2 16,-3 4 4-16,-7 5 1 0,-8-1 1 0,-2 3-10 16,-7 3 11-16,-4-4 1 0,-3-7 3 15,-3 0 0-15,-6 5-4 0,-10 3 7 16,-5-8 2-16,-5-2 0 0,2-11-4 0,-6 0-21 16,0-12-44-16,-13 5-21 0,3-9-29 15,7-2-21-15,3-7-23 0,0 0-22 0,0 4-36 16,6-5-38-16,1 0-41 0,-1 0-45 15,5-3-57-15,-5 0-87 0,8 0-138 0,2 1 49 16,5 2-407-16,-2 0-448 0</inkml:trace>
  <inkml:trace contextRef="#ctx0" brushRef="#br0" timeOffset="179593.31">8022 15802 2693 0,'-16'-12'-139'15,"3"3"22"-15,-4 5 27 0,0 1 8 16,1-1 24-16,-1 0 20 0,17 4 0 0,-33-4 2 16,16 7 13-16,-3-3 4 0,-4 5 14 15,2-2 2-15,-8 4 10 0,0 3 10 0,-3 5-1 16,-21 10 4-16,4 0 6 0,-7 5 4 16,-10 8-1-16,4 1 3 0,3 4 5 15,17-6-4-15,-1 1-1 0,-5 9 5 16,2 0-4-16,13-1-1 0,-2 8 7 15,9-4 0-15,-3 13-6 0,0 5 5 0,14-11 2 16,5 5-5-16,-5 20 4 0,5 2 0 16,5 0-7-16,0 4-2 0,6-1 7 15,0 4-5-15,6-1 0 0,5-3-8 0,-2 2 1 16,15 0 5-16,2-3-8 0,4-3 1 16,10 1-7-16,7-8 2 0,3 5 6 0,10-6 2 15,10-7 1-15,23 19 0 0,-16-23 6 16,3-1-16-16,24 14 11 0,-22-14-2 15,8-10-2-15,-3 4-5 0,13-7 7 0,-10-6-10 16,6-1-1-16,1-5 1 16,4-5 9-16,8-1 0 0,-5-7-9 0,9 0 2 0,-3 0 0 15,7-4-3-15,3-2 5 16,-1-5-4-16,5 3-7 0,-1-3 2 16,-6-3-4-16,3-3 0 0,-6 0-10 0,-5-2 31 15,-11-6-13-15,8-6 2 0,-3-2 2 16,1 1-13-16,-4-7 14 0,2-7-3 0,2-6-5 15,-10-4 6-15,2-5-8 0,-6-10 7 16,-3-4 6-16,-11-7-14 0,-6-5 9 16,-7-6-2-16,-3-7 5 0,-9-7 13 0,-15-9-6 15,-6-9 1-15,-16-4 4 16,-11-8-10-16,-16-31 2 0,-24-13-2 0,-3 5-9 0,-20-2 13 16,-17-2-16-16,-5-5-1 15,-12 0-1-15,-10 2 7 0,-5 11-3 0,-8 9-1 16,0 10-3-16,-13 19-4 0,-7 6-4 15,-6 22-4-15,-4 10-2 0,4 17 7 16,-11 13-2-16,31 11-20 0,-7 10-1 0,4 7-16 16,-4 9-28-16,10-3-29 0,3 14-25 15,27-6-37-15,3 6-41 0,-13 7-52 0,24-4-84 16,5 1-156-16,8 8 17 0,3-2-170 16,7 4-139-16</inkml:trace>
  <inkml:trace contextRef="#ctx0" brushRef="#br0" timeOffset="186277.7">6153 17377 1279 0,'-36'0'113'15,"6"0"-27"-15,6 0-1 0,4 0-18 0,3-3 0 16,17 3-7-16,-20-1-22 0,20 1-5 16,-6-8-5-16,6 8-1 0,26-23-3 15,14-4-1-15,17-1-4 0,19-11 5 0,11-4 0 16,3 0 9-16,16-2-6 0,28-7-3 15,-31 10-1-15,1 0-7 0,-4 3 11 0,-3 7-11 16,-11 3 1-16,-22 4-3 0,-7 9 0 16,-15 0-5-16,-8 7 4 0,-8 4 3 15,-5 0-2-15,-8 2-1 0,-13 3 3 0,0 0-3 16,0 0 1-16,0 0-1 16,-34 33 1-16,-13-6-9 0,-22 6 4 0,-1 3-5 15,-3 7 2-15,-11-5-1 0,7 5 5 16,-9 0-6-16,-1 1 6 0,-9-1 6 15,6-4 11-15,-3-1-3 0,2-2 12 0,8-4 4 16,20-7 1-16,2-6 6 0,8 2 6 16,13-10-2-16,7 0 1 0,9-4-5 15,4 0-2-15,4-1-7 0,3-1-11 0,2 1 4 16,11-6-7-16,-13 1-4 0,13-1-2 16,0 0 9-16,40-14-5 0,-7-1-5 0,24-7-1 15,13-16-2-15,14 1-5 0,-1-6 0 16,0-2 1-16,4 2-2 0,-4 3-7 15,1 5 3-15,-18-1 2 0,-16 17-3 16,-13 5 3-16,-7 3 3 0,-14 4 4 16,-2 1-7-16,-14 6-4 0,0 0-2 0,0 0 6 15,-37 38 6-15,-6-5-5 0,-20 9-6 16,-1-5-2-16,-2 4 9 0,3-4 2 16,12-9-4-16,11-3 3 0,3-6-3 0,18-3-1 15,-2-7-6-15,5-2-42 0,9 2-36 16,4-4-34-16,3-5-50 0,0 0-64 0,30 0-108 15,0-8-116-15,10-5-186 0,24-5-134 16</inkml:trace>
  <inkml:trace contextRef="#ctx0" brushRef="#br0" timeOffset="187095.58">6306 18720 1896 0,'-30'3'30'16,"10"-3"-2"-16,4 1-3 0,16-1 12 0,-20 3-5 15,20-3-6-15,0 0-3 0,0 0 0 16,23-25-1-16,23-3 6 0,21-11-1 16,13-7 3-16,13-1 0 0,24-18 5 15,7 5-6-15,-21 13 0 0,20-11-1 16,-26 13-6-16,-7 5-5 0,-4 5-1 0,-5 5 5 15,-21 5-6-15,-8 5 1 0,2 2 2 16,-17 8-9-16,-4 2 6 0,-10 1-1 16,-2 0-5-16,-5 4-18 0,1-1-32 0,-4 0-17 15,-13 4-27-15,20-1-23 0,-20 1-51 16,10-3-58-16,-10 3-420 0,0 0-135 0</inkml:trace>
  <inkml:trace contextRef="#ctx0" brushRef="#br0" timeOffset="187376.74">6993 17960 1893 0,'-33'-4'29'0,"9"3"1"0,5-2 10 15,1 3-6-15,18 0-4 0,0 0-9 16,-23 0-3-16,23 0 2 0,0 0-1 0,0 0-5 16,0 0-4-16,0 0 6 0,0 0-5 15,96-3 3-15,-45 2-3 16,26-2 3-16,-1 3-3 0,-3-3-1 0,-13 6-5 0,11 0 4 15,-8 1-1-15,-13 4 0 0,6 6-6 16,-5 1 8-16,-8 1-4 0,-17-4 1 16,4 8-2-16,-6 3 7 0,-8-2-3 15,1 4-1-15,-10 0 0 0,-1 6-1 16,-3-1 1-16,-3-2-2 0,0 1-4 0,-3 3-25 16,0 1-33-16,0 1-41 0,-4-9-39 15,1 1-46-15,3-2-455 0,-5 1-133 16</inkml:trace>
  <inkml:trace contextRef="#ctx0" brushRef="#br0" timeOffset="189593.48">1217 6467 1858 0,'-21'8'3'16,"7"2"15"-16,5-5 16 0,-1-1-3 16,10-4 18-16,-20 6 3 0,20-6 1 15,-10 3-4-15,10-3-3 0,0 0-2 0,0 0-5 16,0 0-4-16,0 0-1 0,0 0 0 15,0 0 2-15,54-31-1 0,-11 1 1 16,3-1 3-16,24-8-5 0,0-1-2 0,3-6-2 16,1 4 1-16,2 2-5 0,-5 1-5 15,-8 3-4-15,-13 10 3 0,-3 1-4 0,-17 4-3 16,-3 6 7-16,-5 2 11 0,-5 4-1 16,-4 0 11-16,1 5 3 0,-4-3-6 15,-4 4 10-15,-6 3-14 0,17-7 2 16,-17 7-4-16,10-8-3 0,-10 8-11 15,10-4 7-15,-10 4-3 0,0 0 0 0,10-8-1 16,-10 8-9-16,0 0 13 0,10-5-17 16,-10 5 6-16,0 0-38 0,0 0-46 15,10-8-50-15,-10 8-40 0,7-4-42 0,-7 4-38 16,10-6-84-16,-10 6-121 0,13-5-144 16,-13 5-88-16</inkml:trace>
  <inkml:trace contextRef="#ctx0" brushRef="#br0" timeOffset="194260.6">20179 13125 2350 0,'0'0'78'16,"0"0"-6"-16,0-13-26 0,0 13-21 0,0 0-2 15,-3-7-9-15,3 7-3 0,0 0-3 16,0 0-1-16,0 0-1 0,0 0 4 0,0 0 28 16,0 0 7-16,0 0 14 0,14 36 8 15,-11-15 15-15,0 0 18 0,1 4-3 0,-1 4 11 16,3 6 6-16,-3 1 8 0,1 1 0 15,3 13-5-15,-4-5 3 0,4 2-5 16,-1-1-4-16,-6-9-2 0,7 13-10 16,-3-12-2-16,-1-6-9 0,0 0-11 15,4-7-1-15,-4 2-9 0,0-4-5 0,-3-5-6 16,0-6-6-16,7 2 0 0,-7 0-2 16,3-4-6-16,1-1-3 0,-4 1 24 0,0-10 4 15,0 13-6-15,0-13-3 0,0 0-3 16,0 11-12-16,0-11-2 0,0 0-2 0,0 0-9 15,0 0 4-15,0 0-12 16,0-38 4-16,0 26-1 0,3-6-2 0,-3 0-4 16,-3-2-8-16,3 1 7 0,0-6-1 15,0-3-1-15,0 0-9 0,3-4-1 16,1-4 0-16,-4 2-1 0,-4-4-1 0,1 1 1 16,3-1 4-16,-4 1-9 0,1-4-5 15,0 4 11-15,-1-1-1 0,1 4 2 0,0-1-4 16,3 4-5-16,-7-1 0 0,7 2 1 15,0 3-2-15,0 2 6 0,0-4-6 0,4 4 6 16,-1 0 0-16,3 0-12 0,-2 0 13 16,2 4-11-16,1-2 3 0,6-4 1 15,-3 12-5-15,-3 0 6 0,6 0-2 0,1 2-4 16,-1 3-2-16,0 3 3 16,4 2-3-16,-1 2 2 0,1 0-2 0,-17 3 7 15,37 13-3-15,-13-2 2 0,2 6 3 16,-5 3 2-16,1 5-2 0,8 10-5 0,-6 1 2 15,-1 6 4-15,0 2 3 0,-3 1-5 16,-6 5 6-16,2-2 5 0,-2 2 2 0,2-5 6 16,-9-5-2-16,0-5 6 0,0 0 0 15,-1-5-5-15,-3-2 6 0,4-2 0 0,-4-2 7 16,0-5-17-16,5-1 5 0,-5-4 7 16,-3-1-3-16,10-1 33 0,-7-5 11 15,-3-7-7-15,0 0 0 0,0 0-8 16,0 0 2-16,0 0-5 0,0 0-14 0,-13-44-6 15,2 19 4-15,-2-2-4 0,-3-2 0 16,2 4-14-16,1 4 0 0,0 3 0 16,-4 0-6-16,-6 6 5 0,-1 2-9 0,-6 7 5 15,3 3 0-15,-12 6-6 0,-4 4-20 16,-11 6-42-16,-3 5-37 0,7 0-43 0,4 4-46 16,6-3-63-16,7-2-85 0,9-5-62 15,7-3-91-15,11-2-166 0,6-2 55 0,0-6 64 16,0-2-405-16,0 0-417 0</inkml:trace>
  <inkml:trace contextRef="#ctx0" brushRef="#br0" timeOffset="196177.42">8593 17285 2552 0,'-30'2'-162'0,"3"1"29"0,0-1 24 15,0 1 30-15,5 0 27 0,-11-2 25 16,3 2 13-16,-4 0 16 0,0 2 8 16,1-3 16-16,3 1 9 0,-4 2 8 15,12-2 10-15,-2-2 11 0,4 2 5 0,1 0 3 16,2-2-13-16,17-1-6 0,-27 4 2 16,27-4-5-16,-21 0-4 0,21 0-11 15,-16 2-9-15,16-2-6 0,0 0-5 0,0 0 4 16,0 0 2-16,0 0 6 0,37 12-8 15,-4-9 16-15,3 0 6 0,15-6-3 0,22 0 4 16,31-6 0-16,2-4 6 0,14-8-5 16,3 0 0-16,7-2 6 0,31-9-7 15,-1 0 4-15,3-1 0 0,-33 8-7 0,-4-3-17 16,1 8 7-16,-7-2 8 0,-7 4-13 16,-13 6-5-16,-23 3 1 0,-4 1 2 15,-19 8 1-15,-11-3 5 0,-2 3-6 16,-8-3 3-16,-6 3-7 0,-5 3-16 15,-5 0 34-15,-1-2-10 0,-16-1-2 0,21 0-4 16,-21 0 10-16,0 0 0 0,0 0-9 16,0 0 9-16,-60 28-18 0,20-15-2 0,-26 7 13 15,-21 0-5-15,-10 2-2 0,-10 3-13 16,4-3 2-16,-11 3-3 0,5 0 0 16,-11 0 4-16,-4-1-11 0,4-2 13 0,13-5-1 15,-2 1 5-15,-2-3 1 16,12-4 0-16,2 0 10 0,13-4 13 0,5-1 7 0,2-1 0 15,4-5-5-15,2 2 0 16,1-2 6-16,14 3 39 0,13-3 27 0,9 0 2 16,1 0 1-16,3 0 3 0,3-5-10 15,-3 5-9-15,-9-5-19 0,-9 2-11 16,6 0 1-16,1 2-13 0,4 1-3 0,-9 1-13 16,5 2 5-16,-1 1-10 0,-1 2 3 15,2-1-15-15,1 2-1 0,10 0-1 0,-6 4-1 16,9-4-10-16,7-1-1 0,3-1 0 15,4 0-2-15,3 0-4 0,10-5-2 16,-7 10 16-16,7-10-13 0,27 7 8 16,3-4-10-16,10-3 1 0,33-3 1 15,7-4 2-15,23-3 1 0,11-4 2 0,6-5-2 16,7-1-5-16,9-2 1 0,28-8 1 16,-1-4 2-16,-3 5 1 0,-37 4-3 0,7-3 3 15,1 3 4-15,-8 0-1 0,-7 6 1 16,-12-6-5-16,-11 10-3 0,-26-1-5 15,-4 9 5-15,-17 5-3 0,-12-3 1 0,-8 5-3 16,-2 0-1-16,-7 0 4 0,-17 0 1 16,19 10 7-16,-19-3 0 0,0-7-1 0,-40 28-3 15,-10-3 1-15,-26 5-1 16,-11 2-3-16,-19 0-4 0,-8 4-4 0,-36 9 17 16,0-5-10-16,-7 5 1 0,1-4 4 15,2 2-8-15,-5 0 3 0,2-5 0 16,4-4-2-16,33-6-3 0,3-6 7 0,7-1-5 15,9-4-1-15,25-5 6 0,13-2 5 16,13-3 0-16,3-1-9 0,17-4-1 0,4 1 1 16,2 0 3-16,8 0-10 0,2-2-3 15,14-1 10-15,0 0-10 0,0 0 5 16,0 0 5-16,0 0 3 0,70-10 0 0,-3 1-5 16,6-4 3-16,27-5-4 0,4-1 12 15,9-6-13-15,0-6-34 0,1 5-37 0,2-5-22 16,-3-6-54-16,31-8-32 0,-1 0-55 15,-33 10-40-15,0 0-62 16,-6-4-75-16,-5 3-179 0,-12 3 55 0,-11 2 48 16,-25 10-266-16,-11 9-250 0</inkml:trace>
  <inkml:trace contextRef="#ctx0" brushRef="#br0" timeOffset="197328.28">18796 13134 2259 0,'7'-9'45'16,"-7"9"5"-16,0-10 3 0,0 10 2 0,0 0 0 15,-4-13 1-15,4 13-3 0,-13-11-8 16,3 7 1-16,3 1 0 0,-6-1 7 15,-4 1 1-15,4 1 3 0,-7 2 3 0,-3 0-2 16,3 0-4-16,-4 2-8 0,-3 1 8 16,8 1 4-16,-8 2-11 0,7-5-4 0,-7 8 2 15,8-1 6-15,-5-1-5 0,4 3 10 16,-3 2-2-16,6 1 7 0,0 2-7 0,1 0 4 16,2 2 11-16,1 1-4 0,3 1 17 15,3 2-3-15,1 4 8 0,-1-3 5 16,10 6 14-16,-3 0 5 0,4 4 18 0,2 0-15 15,1 1 15-15,13 9 8 16,-3 1 2-16,-1 1-5 0,1-1 8 0,-7-5-3 16,4-6-6-16,-5 1-8 0,9 9 1 15,-6-6-9-15,1-7-15 0,1 4 2 0,-11-4-12 16,7 2-7-16,-2-6-5 0,-2-3-6 16,-3-2-11-16,0 3-2 0,1-6-3 0,2 1-2 15,-3-7-3-15,2 3-13 0,-2-4 0 16,-3-1 2-16,0-9-33 0,6 13-55 0,-6-9-70 15,0-4-59-15,0 0-50 0,0 0-58 16,0 0-54-16,0 0-45 0,-23-29-43 16,16 14-40-16,-2-5-47 0,-2-2-82 15,1 0 33-15,-4 1-414 0,8-1-451 0</inkml:trace>
  <inkml:trace contextRef="#ctx0" brushRef="#br0" timeOffset="197510.89">18419 13799 2773 0,'0'-12'-55'0,"0"12"29"0,0 0 14 16,7-15 14-16,-7 15 12 0,7-7 10 15,-7 7 0-15,13-16 14 0,0 8 10 0,4 1-7 16,-1-3 8-16,11-2-9 0,-7 5 2 16,7-7-12-16,3 3-1 0,0-3 0 15,-3 6-3-15,0-3 5 0,-8 1-8 0,8 0-8 16,-7-1 0-16,-3 4-16 0,-7 3-39 16,3-1-45-16,-3 0-56 0,-3 1-37 15,-7 4-55-15,7-4-98 0,-7 4-99 16,0 0-169-16,0 0-99 0</inkml:trace>
  <inkml:trace contextRef="#ctx0" brushRef="#br0" timeOffset="198428.05">16903 13377 1769 0,'0'-11'38'0,"0"11"7"16,0 0 7-16,-3-14 2 0,3 14-4 16,-11-7 1-16,5 3-7 0,6 4 0 15,-17-4 0-15,4 4 0 0,-4-3 10 0,17 3 0 16,-30 3-3-16,13-3 5 0,-6 3 0 15,3-2 5-15,0 3-7 0,-4 1 1 0,2 0-14 16,-2-1 14-16,4 2 0 0,4-1-9 16,-8 0 13-16,7 0-8 0,1-1-1 15,-1 2 12-15,1-5-7 0,-1 5 0 0,4-3 6 16,13-3-7-16,-24 8-10 0,18-7 14 16,6-1-15-16,-14 6 3 0,14-6-13 0,-10 5 4 15,10-5 4-15,-13 7-7 0,13-7-1 16,-7 10 6-16,7-10 9 0,-7 15-5 15,4-8 17-15,3 6 16 0,0 2 9 16,0 0 9-16,0 5 3 0,3-1 6 0,-3 5-3 16,0 2 6-16,7 3 2 0,-7-4-6 15,3 10 7-15,-3-3-7 0,4 3-8 16,-1-8-3-16,1 4-3 0,2 1-4 0,-3-3 9 16,7 4-19-16,-10-5-4 0,7 0-4 15,-3-3-5-15,-1 0-5 0,0-3-2 0,7 0-4 16,-7-1-4-16,8-4 3 0,-5 1-3 15,-3-3-10-15,7 2 6 0,-7-5 2 16,8 4-10-16,-5-7 4 0,4 4-11 16,-7-5 1-16,8 5 10 0,-5-6-4 0,4-2-11 15,-10-5-7-15,27 7 0 0,-16-7 5 16,-11 0 8-16,25-3-8 0,-25 3 10 0,27-8-16 16,-10 0 5-16,-1 2-2 0,-2-6-1 15,2-1-12-15,2 1-41 0,2-6-40 16,-14 4-53-16,11-4-46 0,-7-2-59 0,3-1-60 15,-3 2-32-15,-7 4-24 0,1 2-29 16,-1-2-17-16,-3 2-32 0,-7 4-43 0,4-1-38 16,-4 0-421-16,1 2-409 0</inkml:trace>
  <inkml:trace contextRef="#ctx0" brushRef="#br0" timeOffset="198677.59">16620 13884 2571 0,'-21'0'-128'0,"21"0"31"0,-12-1 36 16,12 1 26-16,0 0 26 0,-24 1 22 15,24-1 22-15,0 0 21 0,0 0 11 0,0 0 10 16,-17 3 4-16,17-3-1 0,0 0-10 16,0 0-8-16,0 0-3 0,0 0 12 0,0 0-21 15,0 0-3-15,0 0 8 0,0 0-6 16,44-21 3-16,-31 17-6 0,7 0-15 16,-4-5 2-16,8 1-4 0,-1 1 8 0,-3 0-9 15,0 0 5-15,-3-1-20 0,-1 4 0 16,8-5 9-16,-11 7-21 0,-3 0-33 0,-10 2-38 15,27-5-29-15,-27 5-25 16,16-3-37-16,-16 3-55 0,0 0-59 0,10 4-138 16,-10-4-13-16,4 8-130 0,-4-8-59 15</inkml:trace>
  <inkml:trace contextRef="#ctx0" brushRef="#br0" timeOffset="201443.37">9146 13530 1687 0,'-17'-5'64'0,"1"5"16"15,16 0-6-15,-27 0 2 0,27 0-4 0,-27 8 1 16,8-1 0-16,2 0 6 0,-4 8 1 15,5 0-4-15,-10 8 3 0,5 2 5 0,5 0-2 16,2 2-18-16,5 4 4 0,2 1 0 16,-4 2-2-16,11 1 5 0,0 3-13 15,0-1 0-15,14 12 4 0,2-8-10 0,2 1 3 16,5-3-5-16,-4-10-12 0,11 7 6 16,1-15 5-16,-11 0-13 0,7-6-6 0,-4-5-6 15,3 0-2-15,-2-8 11 0,-4 1-11 16,-1-3-3-16,2-3 2 0,-1-5-3 15,-1 0-5-15,-2-5 7 0,1-2-5 16,-9-3-3-16,1-3 7 0,-4 7-13 16,5-5 9-16,-4-2-1 0,-1 4-4 0,-3-1-4 15,4 0 4-15,-3 4 14 0,2 3 2 16,-6-1-3-16,7 2-5 0,-4 0 6 0,3-1-6 16,2-3-1-16,-2-1-7 0,7-2 1 15,1-4-14-15,6-1 9 0,3 3 7 0,-3-5 1 16,3 6-16-16,-3 4 6 0,1-1 3 15,-8 8-2-15,4-1 2 0,-1 2 1 16,1 6 13-16,-17 0 19 0,36 11 20 16,-15 2 10-16,-5 2 21 0,1 10 1 15,-1 0 10-15,-2 4-5 0,-4 3-1 0,3 17-2 16,-3-2-8-16,-3 0-7 0,-1-7-4 16,1-5-6-16,-3-7-8 0,2 1-11 0,-2-4 2 15,2-1-6-15,-3-5 3 0,4-4-7 16,-7-5 0-16,4-3-7 0,-4-7-10 0,0 0-44 15,0 0-59-15,0 0-51 0,0 0-69 16,0 0-67-16,0 0-72 0,-4-32-107 16,4 22-154-16,-7 1 35 0,7 2 72 0,0 7-335 15,-6-11-313-15</inkml:trace>
  <inkml:trace contextRef="#ctx0" brushRef="#br0" timeOffset="207877.91">13290 14591 2353 0,'-17'-1'64'0,"17"1"1"16,-33 9 50-16,9 1-31 0,-30 14 33 0,-6 13-32 15,-6 1 4-15,-4 3-24 0,4 1-2 16,-1 1-4-16,7 0-6 0,3 0 8 0,10-11-15 16,7 0-2-16,4-1-8 15,6-9 6-15,6-1-13 0,5-7-5 0,2-2-3 16,4-5 6-16,2 1-13 0,5-2-8 16,3-3-71-16,3-3-62 0,0 0-71 15,0 0-69-15,20-24-156 0,-1 12-46 0,8-8 49 16,20-2-122-16,-1 0-45 0</inkml:trace>
  <inkml:trace contextRef="#ctx0" brushRef="#br0" timeOffset="208194.84">16816 14852 1700 0,'0'0'110'0,"0"0"5"15,0 0 19-15,-30 20 4 0,17-8-6 16,-14 9 8-16,-13 7-9 0,-3 4-3 0,-14 12-14 16,-6 5 2-16,-1-2-3 0,-2 6-17 15,-4-3-10-15,-1 0-11 0,8 0-10 0,0-6 7 16,20-9-19-16,3-2 2 0,6-5-5 15,5-11-34-15,12 1-42 0,4-10-64 16,2-1-81-16,5-10-104 0,6 3-161 16,-7-18-26-16,7 1 40 0,0-8-176 15,0-5-97-15</inkml:trace>
  <inkml:trace contextRef="#ctx0" brushRef="#br0" timeOffset="208743.54">14737 14558 1802 0,'6'-25'62'0,"4"7"16"15,-10 0 20-15,3 4 22 0,0 1 17 0,0 2 1 16,-3 4 5-16,0 7-2 0,0-15-28 16,0 15-11-16,8-10 10 0,-8 10-17 0,0 0 7 15,0 0 10-15,0 0-1 0,6 38 6 16,-2-13 2-16,2 9 12 0,-6 7-6 16,3 18 8-16,-6 1-2 0,6 3 3 0,0-2-13 15,-6 1-7-15,10-2-4 16,-3 0-13-16,-4-1-6 0,0 0-12 0,0-15 0 15,-8 9-9-15,5-17-9 0,6-3-7 16,1-5-4-16,-8 0 1 0,12-3-12 0,-8-7 11 16,0-4-7-16,-4-2-4 0,8 1-21 15,-12-2-46-15,8-11-60 0,8 10-42 0,-8-10-64 16,0 4-69-16,0-4-52 0,0 0-78 16,0 0-115-16,0 0-56 0,0 0 53 15,-20 0-349-15,20 0-344 0</inkml:trace>
  <inkml:trace contextRef="#ctx0" brushRef="#br0" timeOffset="209044.76">14443 15258 2514 0,'-13'-9'7'0,"-1"8"29"0,4-6 16 16,10 7 0-16,-14-7-8 0,14 7-5 16,0 0-2-16,0 0 3 0,0 0 4 0,0 0 11 15,18 36 13-15,2-15 20 0,-1 4 1 16,11 8 2-16,0 5 2 0,0-1-12 0,0-3 7 15,0-2-5-15,-6-7 8 0,3-5-15 16,3-3-8-16,0-3-1 0,0-3 1 16,-4-3 6-16,0-8-12 0,18-5-4 0,-4-5 6 15,7-11-9-15,9-4-1 0,-9-1-7 16,-1-6-2-16,-2 3-4 0,-7 0-10 16,-10 1-4-16,-7 6 2 0,-4 1-4 15,1 4-4-15,-4-1-1 0,-3 6-19 0,0-1-32 16,0 2-36-16,-7 3-42 0,7-1-57 15,-6 0-42-15,-1 3-66 0,-3 6-61 0,-3-11-128 16,6 3-41-16,-3 8 52 0,-7-10-234 16,7 10-180-16</inkml:trace>
  <inkml:trace contextRef="#ctx0" brushRef="#br0" timeOffset="210544.8">1046 12233 1989 0,'0'-11'-14'0,"0"11"9"16,0 0 14-16,3-13 2 0,-3 13-4 15,0 0 0-15,0 0 3 0,0 0 0 0,0 0-2 16,0 0 4-16,0 0 9 0,0 0 7 16,0 0-1-16,27 21 10 0,-17-14 4 15,1 1-4-15,-2-3-5 0,7 3 8 0,1 0-5 16,-4 1 3-16,8-4-8 0,2 2 18 15,4-4 11-15,3-6 15 0,10-1-11 0,17-9 16 16,-1-10-6-16,5 1-6 0,8-12-8 16,-15 8-9-16,12-9 6 0,-12 2-17 15,-5 1 9-15,-1 0-11 0,-2-1-2 16,-2-2-4-16,-1 3 0 0,-4-1-5 16,-2-1-1-16,0 5-9 0,-7 7 8 15,-4 2-10-15,1 0-6 0,-4 0 11 0,1-1-29 16,-4 7-32-16,3-1-33 0,-9 5-38 15,5-1-19-15,-2 2-20 0,-4 4-27 0,4 0-38 16,-4 2-59-16,-13 3-135 0,0 0-196 16,27 10-106-16</inkml:trace>
  <inkml:trace contextRef="#ctx0" brushRef="#br0" timeOffset="213194.79">21849 7125 1813 0,'-23'4'36'15,"10"-1"-2"-15,0 1 5 0,13-4 15 16,-14 8 14-16,14-8 14 0,0 0 5 16,23 13 5-16,14-5 2 0,34 5 6 0,32 1 1 15,7-2-13-15,13 3 2 0,13 1 2 16,8-4-6-16,6 1-17 0,33 2 1 0,-33-5-12 16,-7-1 4-16,1 1-5 0,-14 3-9 15,-7-1-10-15,-17-5-7 0,-25 4-1 16,-8-5 8-16,-13 2-12 0,-13 0-2 15,-7 1 7-15,-13-2-8 0,-1 0-2 16,-13 1-42-16,1 2-41 0,-11-1-50 0,-6 1-54 16,-8 3-59-16,-8-1-73 0,-4-1-172 15,-7-1 17-15,-1-6-151 0,-2-5-103 16</inkml:trace>
  <inkml:trace contextRef="#ctx0" brushRef="#br0" timeOffset="213477.63">23409 6807 1826 0,'-6'-21'64'0,"-1"7"11"0,4 3 3 0,-1 4-9 16,4 7-7-16,-3-7-3 15,3 7-1-15,0 0 9 0,0 0 3 0,74 20 3 16,-28-1-4-16,7 5-5 0,20 8 3 16,5 4-6-16,1 1-6 0,-2 5-2 0,-7 4-8 15,-10 4 0-15,-3 1 6 0,-10 5-3 16,-11 1-6-16,-16-7-3 0,-10 5-4 15,-6 1-5-15,-11 1-1 0,-10 0 8 0,-16 12-12 16,-10 2 5-16,-7-10-6 0,-7 6-10 16,-7-5 9-16,4-2-7 0,-6-2-3 0,3-5-2 15,-4-3-42-15,4-7-48 16,0-3-44-16,15-9-48 0,-2-6-63 0,17-10-73 16,6-2-157-16,4-5 39 0,0-4-117 15,2-1-45-15</inkml:trace>
  <inkml:trace contextRef="#ctx0" brushRef="#br0" timeOffset="-211934.36">9499 15112 1631 0,'-3'-13'63'16,"0"-2"23"-16,-4 3 10 0,4-1 17 0,0 3-4 16,3 10-7-16,-7-12-11 0,7 12-5 15,-7-7-9-15,7 7-20 0,0 0 8 0,0 0-3 16,0 0-6-16,0 0-1 0,40 28 15 15,-23-14-3-15,6 5-2 0,4 5 9 16,3 6-1-16,6-1-10 0,1 2-3 16,-1-2 5-16,5-1-14 0,-4 0-5 15,6-6 9-15,4 1-2 0,-4 0-8 0,-4-8 22 16,-1-5-3-16,1-3 12 0,-2-2 3 16,-4-5-2-16,8 0 2 0,2-5-5 0,0-2-7 15,10-10-1-15,4-1 1 0,-6-7-2 16,-2-7-6-16,1 3-3 0,0 0-11 15,-10-9-3-15,3 1 1 0,-3-1-5 0,-10-2 1 16,0-3-3-16,-3 1-7 0,-4-4 4 16,-2 5-2-16,-2-2-1 0,5 0-2 0,-18 11 2 15,8 1-4-15,-7 6-1 16,-4 0 5-16,6 3-7 0,-5 1 0 0,3 2 3 16,-7 2-2-16,0 3-5 0,0 3 0 15,0-3-6-15,0 3 1 0,0 11-5 16,0-18-4-16,-3 11-11 0,3 7-32 0,-8-10-32 15,8 10-44-15,0 0-48 16,-9-5-47-16,9 5-31 0,0 0-36 0,-24 9-32 0,15-3-34 16,-4 1-71-16,2 1-96 0,-2 2 48 15,2-3-207-15,2 3-164 0</inkml:trace>
  <inkml:trace contextRef="#ctx0" brushRef="#br0" timeOffset="-211467.85">10723 14572 2017 0,'-4'-10'68'0,"4"10"8"16,0-13 10-16,-6 4-2 0,6 9 5 16,-3-13-3-16,3 13-3 0,-7-7-15 15,7 7 2-15,0 0-16 0,0 0 3 0,0 0-5 16,-23 20 7-16,16-8 1 0,-7 6 1 16,5 2 2-16,-2 2 6 0,-2 6-15 0,0-3-9 15,-4 1 12-15,4-1-13 0,6-1 5 16,-6-2-20-16,3 0 3 0,-1-1 1 15,5-6-9-15,0-1 0 0,2-3 2 0,-2 3-4 16,2-7 16-16,0 1 26 0,4-8 8 16,-6 10-15-16,6-10-5 0,0 0 2 15,0 0-11-15,0 0 8 0,0 0-15 16,-3-47 5-16,3 22-8 0,3-3-10 0,3-4 8 16,8-12 0-16,6 1-13 0,0 0-6 15,4 1 15-15,-8 2 2 0,11 5 4 16,-10 7-5-16,-4 6 0 0,0 4-1 0,4 1-4 15,3 5-2-15,7 3 9 0,-11 5-8 16,14 4 7-16,-7 2 0 0,14 10 15 0,7 12 6 16,2 2 2-16,-2 10-4 0,-4 2 3 15,-4 3-3-15,-3 5-9 0,1-1 0 16,-4 2-5-16,9 7 5 0,-15-8-3 16,3-3-7-16,-4-3 1 0,1-2-2 0,-5-12-4 15,-5-2-20-15,-4-8-44 0,3-6-47 16,-9-3-80-16,-1-7-96 0,-3 0-77 15,0 0-117-15,-17-36-151 0,-10-4 63 0,4-9-377 16,0 3-403-16</inkml:trace>
  <inkml:trace contextRef="#ctx0" brushRef="#br0" timeOffset="-210501.97">8656 14345 2626 0,'0'0'-50'16,"0"0"28"-16,7-8 32 0,-7 8 14 0,0 0 27 15,0 0 19-15,0 0 6 16,0-10 7-16,0 10 7 0,0 0-12 16,-23-3 8-16,23 3-9 0,-44 10-13 0,8-3 6 15,-24 10-11-15,-4-1 0 0,-19 12-1 16,-7 0-2-16,-4 4-7 0,1-3-8 0,0 7 0 15,6-5-9-15,4-2 4 0,0-1-5 16,19-9 0-16,7 2 1 0,4-2 24 0,16-6-4 16,7-5 6-16,3-4 8 0,8 2-5 15,5-3 5-15,1 1-2 0,-4-4-13 16,17 0-3-16,-19 8-6 0,19-8-6 0,-14 2 1 16,14-2-5-16,0 0-5 0,0 0-5 15,0 0 3-15,0 0-4 0,0 0-6 0,50-14 2 16,-20 3 2-16,10 1-4 15,17-3-8-15,6 1 6 0,4-1 0 0,-1-2-5 16,1 5 1-16,-3 1-3 0,-5-4 2 16,-5 8 0-16,-10-1-5 0,-5 2 0 15,-6 1 2-15,-2 2 4 0,-1 1-5 0,-7-3-4 16,-4 3 5-16,2 0 1 0,-21 0-5 16,30 3 9-16,-30-3 6 0,20 0 11 0,-20 0-5 15,0 0 0-15,0 0 5 0,0 0-5 16,0 0 1-16,-53 25 4 0,16-17-8 15,-16 6-4-15,-8 1 5 0,1-2-6 0,4 1 3 16,-4 4 1-16,-1-3 2 16,9 0 0-16,5-2-2 0,10-5 3 0,1 6 5 15,3-7-2-15,6 1-3 0,3-4 12 16,7 2-9-16,1-2 2 0,2-1-5 0,4 1-3 16,10-4-1-16,-23 4-1 0,23-4-8 15,0 0 0-15,0 0-1 0,0 0 5 0,0 0-4 16,0 0 0-16,83-15 3 0,-26 1-1 15,6-3-2-15,4 1 4 0,3-2-4 16,10-7 5-16,-13 5-5 0,-1-1-1 0,-3 2-1 16,1 1-3-16,-8 1-4 0,-12 5-52 15,-7 1-45-15,-1 1-53 0,-9 3-69 0,0-1-74 16,-8 6-57-16,2-3-69 16,-4 2-201-16,-4 3 51 0,-13 0 71 0,17 3-270 15,-17-3-257-15</inkml:trace>
  <inkml:trace contextRef="#ctx0" brushRef="#br0" timeOffset="-205367.43">24923 9250 2219 0,'-10'-7'-9'16,"3"-1"25"-16,-6-1 23 0,9 8 11 0,4 1 9 16,-13-7-4-16,13 7-8 0,0 0-2 15,0 0-7-15,0 0 3 0,0 0-1 0,0 0 13 16,-13 17 11-16,13-17-7 0,0 20 7 15,0-20 14-15,13 20-7 0,0-10 8 0,4 2 10 16,6 1-2-16,7 2 2 0,4-5-8 16,6-1-4-16,17 4-4 0,9-8 1 15,4 1-3-15,7-12-3 0,23 1-3 0,9-9-5 16,5-7-4-16,3-4-4 16,6-4-14-16,24-14 2 0,-4-7-8 0,7-7 3 15,-6-1-3-15,-8-2-5 0,1 0-7 16,-14 2 0-16,-32 19-4 0,-9-3-3 0,-25 16 6 15,-3 1 0-15,-11 1-3 0,-13 10-3 16,-4 2-1-16,-5 2 3 0,-5 2-5 0,-2 1 1 16,-1 0 0-16,-3 1-8 0,0 4 2 15,0-1-4-15,-4-3 9 0,-6 6-3 16,11-1-29-16,-11 1-40 0,13-3-40 0,-13 3-46 16,0 0-44-16,0 0-34 15,9 10-37-15,-9-10-31 0,-6 11-62 0,-1-3-149 16,1 3 30-16,-5 2-147 0,5-1-120 15</inkml:trace>
  <inkml:trace contextRef="#ctx0" brushRef="#br0" timeOffset="-203650.99">23556 14165 1814 0,'-3'-18'-18'0,"9"8"2"0,1 3 6 15,-7 7 12-15,41 0 17 0,-16 0 8 16,23 3 6-16,5-6 9 0,27 6-3 0,3-6-3 16,4-3 6-16,16-2 1 0,4-6 0 15,-7-4-3-15,-3 4 0 0,-4-4-1 16,-20 7-3-16,-2 4-6 0,-22 3 2 0,-2-2-7 15,-7 2-2-15,-4-1 1 0,-3 2 0 16,-6 3 1-16,-3 0-1 0,-4 3 0 16,3-2-4-16,-9-1-6 0,-14 0-46 15,23 4-61-15,-20-2-60 0,-3-2-64 0,0 0-125 16,0 0-229-16,-23-23-73 0</inkml:trace>
  <inkml:trace contextRef="#ctx0" brushRef="#br0" timeOffset="-203401.54">24543 13791 1628 0,'-17'-8'-22'0,"7"-1"23"0,0 5 7 16,10 4 1-16,-10-11-3 0,10 11-3 16,0 0 1-16,0 0 8 0,0 0-3 15,0 0 14-15,67 18 4 0,-30-8 2 0,-7 5 9 16,22 7 11-16,-4 6-1 16,5 0 2-16,-4 1-13 0,12 11 4 0,-18-6 8 15,-6 3-1-15,3-2-3 0,-14 7-1 16,-2-2 1-16,-8 3-2 0,1 1 3 0,-10-3-5 15,-7-4-1-15,-4 2-6 0,-2 11-1 16,-8-1-5-16,-13 1 2 0,5-3 1 16,-8 0-5-16,-4-4 4 0,1-4-10 0,-4 0 4 15,4-7-36-15,10-4-47 0,-1-9-42 16,1 2-36-16,7-4-52 0,-5-5-52 0,4 1-412 16,4-2-148-16</inkml:trace>
  <inkml:trace contextRef="#ctx0" brushRef="#br0" timeOffset="-191616.73">25117 16398 1858 0,'-18'-3'-31'0,"18"3"27"0,-33 3 12 0,33-3 1 0,-20 1 14 16,20-1 0-16,-16 3 4 15,16-3-5-15,-14 3 4 0,14-3-3 0,0 0-8 16,0 0-3-16,-16 1 2 0,16-1 3 16,0 0-4-16,0 0 3 0,0 0 21 15,36 17 15-15,-9-16 14 0,6 2 5 0,21-6 7 16,22-6 0-16,24-11-5 0,17-2-3 16,9-6 0-16,31-11-11 0,-4 0-1 15,1-1-10-15,-38 8-6 0,-2-3 3 0,-5-1-2 16,-5 4-11-16,-7 0 0 15,-10 3 13-15,-5 4-12 0,-21 9 4 0,-8-1-4 0,-13 4-2 16,-10 2-8-16,-7 7 5 16,-2-4-14-16,-12 2 7 0,4 5-9 0,1-5 11 15,-14 6-5-15,21-4-1 0,-9-1 0 16,-12 5 4-16,13-5-27 0,-13 5-9 16,0 0-45-16,0 0-57 0,0 0-47 0,21 13-54 15,-24-6-62-15,3-7-123 0,-10 18-64 16,-1-11-101-16,1 3-68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32:22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15379 7561 1818 0,'-10'-8'-35'0,"10"8"15"16,-3-11 16-16,3 11 17 0,-6-13 13 16,6 13 3-16,0-10 12 0,0 10 5 15,-11-8 3-15,11 8-7 0,0 0-2 16,-3-8 1-16,3 8-8 0,0 0-4 16,0 0-5-16,0 0 1 0,0 0 9 0,0 0 11 15,0 0 10-15,0 0 6 0,-10 29-2 16,10-17 17-16,0 4 1 0,3 2 2 0,-3 4-2 15,0-3 9-15,0 6-2 0,0 6 4 16,0 4-6-16,0 2 20 0,-6 16-10 16,6 0-9-16,-3 4 4 0,3 1-9 0,0 0-10 15,3 1-9-15,-3 3-7 16,0 1 0-16,0 2-1 0,0-3 10 0,6 20 0 16,-2-14-7-16,2 13-4 0,-2-14-1 15,6 10-11-15,-7-9-1 0,0-4-10 0,4 4 4 16,-4-4-9-16,5 0-2 0,-5 6 9 15,0-5-9-15,0 3-7 0,0-1 11 0,4-2-7 16,-1 11 12-16,2-12 4 0,-5 3-3 16,-3-5 4-16,0 4-12 0,3 0 2 0,0 1 0 15,4 2-4-15,-7-1-1 0,3-4-3 16,5 17-4-16,-5-13 7 0,0-10-6 16,0 9-5-16,4-9 5 0,-1 6 1 0,2-4 1 15,-2-5-9-15,1 9 16 0,-1-14 7 16,-6 7-1-16,3 1-8 0,0-2 7 0,2-12-10 15,1 15 5-15,-6-2-3 16,3-2-1-16,4 5-3 0,-4-3 1 0,-3 1-5 16,-3 2 0-16,0 1 0 0,-1 0 0 15,1 3-1-15,3 5 0 0,0 1 4 0,0-9 2 16,-3 8-4-16,3-5 1 0,0 3 3 16,0-2 2-16,0 3 1 0,-8-2-4 15,8 0 2-15,0 2 13 0,0 0 4 0,0 0-5 16,-3-1 3-16,0-2-9 0,3-5 12 15,0 5 1-15,0 3-6 0,-3-4 5 0,3 4-5 16,-3 0 1-16,-4 14 5 0,7 0-10 16,-3-14 6-16,3 0-13 0,3 2 2 15,-3-2 4-15,3 1 1 0,4-6 1 16,-4 2-10-16,0-4 0 0,0 6 0 0,5-1 25 16,-5-3-9-16,-3 5-9 0,3-3 5 15,4-2-7-15,-4-5 2 0,-3-2-1 0,6-1 2 16,2-5-12-16,-8-11 5 0,6-3-8 15,1-5-6-15,-4-9-1 0,-3-5-12 16,6 1-13-16,-6-3-8 0,4-8-31 0,0 1-43 16,-4-8-37-16,0 0-68 15,0 0-69-15,0 0-71 0,-24-50-95 0,10 7-201 0,-5-1 73 16,-4-9 57-16,-11-11-391 16,1-5-388-16</inkml:trace>
  <inkml:trace contextRef="#ctx0" brushRef="#br0" timeOffset="967.9">11756 10925 2493 0,'-23'-6'-154'0,"10"2"33"16,2 1 26-16,11 3 33 0,-16-5 12 0,16 5 28 15,-14-6 11-15,14 6 7 0,0 0 7 16,0 0 8-16,-13-7 5 0,13 7 3 16,0 0 9-16,0 0 1 0,0 0 6 0,0 0 4 15,0 0 2-15,34-14 12 0,-14 9 13 16,10-1-2-16,10 2 6 0,6-2-9 0,28-3 8 16,8 2 1-16,26-10 6 0,5 6 0 15,11-3-9-15,5 3-2 0,8-4 4 0,10-1-14 16,36 1 7-16,0-3-15 0,4 7-6 15,6-10-8-15,1 3 7 0,-4 1-10 16,3 2 10-16,0-3-2 0,7 7-10 16,0-4 12-16,0 2-1 0,11 2-4 15,-5-6-3-15,7 5-5 0,-6-1-1 0,3 1-2 16,-4-3-7-16,7 2 1 0,1-6 6 16,-4-5-8-16,0 7 1 0,7-2-14 0,-4-2 15 15,-3-1-4-15,-4 1 1 0,-8 0 5 16,4-2-10-16,-18 0-2 0,-14 4 0 0,-33 4 3 15,-17-1 3-15,-10 8-10 0,-13 0 7 16,-28-1 4-16,-12 1 15 0,-14 7 3 16,-10-6 13-16,-3 4 1 0,-3-3-13 15,-7 6 5-15,4-2-8 0,-8-4-5 16,1 6 7-16,-17 0 2 0,27-1-14 0,-27 1 4 16,19-7 1-16,-5 7-3 0,-14 0-3 15,13-3-6-15,-13 3 0 0,0 0-17 0,0 0-13 16,0 0-20-16,0 0-48 0,0 0-28 15,0 0-36-15,-57 7-52 0,38-3-47 0,-1 2-72 16,-4-4-201-16,11 4 38 16,-4-3 51-16,4-2-175 0,-4 2-104 0</inkml:trace>
  <inkml:trace contextRef="#ctx0" brushRef="#br0" timeOffset="4666.31">12419 8582 1657 0,'0'0'-99'0,"-13"-6"24"15,13 6 24-15,-14-1-2 0,14 1 26 16,-9-7 0-16,2 1 23 0,7 6 22 16,-6-5 7-16,-2-1-1 0,8 6 8 15,0 0 10-15,-6-8-4 0,6 8-2 0,-7-6-1 16,7 6 3-16,0 0-13 0,0 0 1 16,0 0-7-16,-9-2 9 0,9 2-4 15,0 0 0-15,0 0 1 0,0 0 2 0,0 0-6 16,6 25 3-16,1-17-5 0,-4-1 1 15,3 3 0-15,8-1-1 0,-4 4 8 0,4-1 0 16,-1 4-1-16,4 0 3 0,-1 1-3 16,4 0-2-16,0-1-9 0,-3 2 4 15,6 0 17-15,4 2-6 0,-1-1-2 16,-2-1-4-16,-1 3 1 0,4-1-2 0,0-4-1 16,0 2-4-16,3 0-1 0,0 2-2 15,-8-2-1-15,19 7 1 0,-8-7 2 16,-6-1-5-16,6-1 0 0,-3 1 4 0,0 0 3 15,0-2-1-15,-4 3 1 0,4-1 1 16,-3-2-2-16,-4-5-5 0,1 6 4 0,0 1-1 16,-5-3-4-16,11 1 3 0,-3 0-2 15,-7-2 5-15,7-1-10 0,-1 6 4 16,4-4 2-16,-10 2 0 0,7-7-5 0,3 7 5 16,0-1-2-16,-3 0 1 0,6-4-6 15,-3 6 2-15,3-3 3 0,1 1 2 0,-1 0 3 16,0-1-8-16,-3 3 6 0,0-3-7 15,0 4 1-15,3-6 4 0,-6 2 3 16,3 4-5-16,0-2 2 0,0-1-5 16,-6-3-2-16,6 2-2 0,0 3 10 0,0-3-10 15,0-2-2-15,-4 4 8 0,-3-4-7 16,1 1 2-16,3 3-2 0,-8-2 5 16,1-3-3-16,4 6 1 0,-5-5-4 0,5 1-2 15,-4-5 8-15,7 6 0 0,-8-3-6 16,5 3-2-16,-7-3 8 0,10 6-8 0,-11-9-1 15,8 9 8-15,-4-5-2 0,-1 1-8 16,5-1 6-16,-4 1-5 0,3 1 14 16,0-2 4-16,-2 3 0 0,1 2 3 0,2 0-6 15,-1-1 5-15,1 1-1 16,0 1 11-16,1 3-7 0,2-4 4 0,3 1-7 16,0 0 9-16,-3-2-8 0,3 1 2 15,0 1-2-15,-3 0 0 0,3 0-8 0,0-1-1 16,0 1 4-16,-3 1 3 0,0-2-2 15,-2 1 0-15,5 3-9 0,-3-6 4 0,3 2-1 16,-3 1 3-16,3-1-2 0,-3 1 3 16,0 0-2-16,-4-2-2 0,3 1-2 15,1 1-7-15,0-3 0 0,-4 2 5 0,4 1 6 16,3 6 0-16,-3-10-1 0,-5 4-4 16,5 1-9-16,0-4 16 0,3 2-2 15,-3 1-5-15,3 0-8 0,0-4 8 16,0 4-7-16,0-3 5 0,0 2-9 0,-3 1 9 15,3 3-3-15,0-4-1 0,0 2 11 16,0-1-5-16,-4 3 12 0,4-4 5 0,0 2-10 16,-3-1 0-16,-4 6 1 0,7-8 9 15,-3 5-12-15,13 4-2 0,-7-4 5 16,-3-3-7-16,6 7 0 0,-6-1 1 0,11 1 0 16,-8-3 9-16,7 3-14 0,-7-6 3 15,11 6-3-15,-15-4 2 0,-2 0 5 0,3-3 0 16,0 3-1-16,0-4-2 0,-3 1-2 15,20 7-1-15,-4-6 0 0,0 5 9 16,4 1-3-16,-14-9-3 0,10 7-3 16,-5-4-10-16,5 6 7 0,-7-1 0 0,5 2 1 15,-8-2 6-15,10 1-9 0,-10 1 8 16,7-1-13-16,-10 0 6 0,0-4 4 16,3 8-10-16,-3-5 13 0,-3-4-5 0,6 10 1 15,-3-8-7-15,-3 1 10 0,0-3-8 16,6 6 1-16,7 3 4 0,-3 1-7 0,0-4 2 15,-1-1 4-15,4 4 1 0,4-4 2 16,-1 0-5-16,7 3 11 0,-3-3-15 0,3 0 10 16,0 0 4-16,-4 0 0 15,8 1-5-15,-5 2-5 0,-1 1 2 0,2 2-4 16,-4 2-3-16,1-1 3 0,-4 3 3 16,4 1 2-16,-4 1 0 0,14 5-4 0,-3 1-3 15,-2 2 6-15,5 0 12 0,3-3-4 16,3-2-12-16,1-1 7 0,-4 0-6 15,-7-7 0-15,-7 1 11 0,15 6-2 0,-5 4-5 16,-8-11 5-16,-9 4-2 0,7-1-11 16,-5 0 7-16,-1 2 6 0,-4-2 24 0,1 3 5 15,-3-1-12-15,-1-2 6 0,0-2-1 16,1 2 15-16,2-3-2 0,-3 1 6 16,10-1-9-16,-2 3 4 0,-1-5-5 15,-4 1 6-15,5-5-4 0,-5-1 1 0,7 0-15 16,-13-4 0-16,0-1 0 0,-3-8-1 15,-3 3-4-15,6-1 3 0,-11-3-5 16,-5-4-2-16,-1 0-3 0,1-1-2 0,-8 2 2 16,4-1-1-16,0-3-6 0,-10-4-3 15,14 8 4-15,-14-8-10 0,0 0-33 0,9 6-32 16,-9-6-61-16,0 0-50 0,0 0-50 16,-30 0-52-16,30 0-80 0,-36-3-164 0,20 3 22 15,-5 0 48-15,4-3-246 0,4 1-192 16</inkml:trace>
  <inkml:trace contextRef="#ctx0" brushRef="#br0" timeOffset="13366.88">27656 9168 1244 0,'-3'-8'172'16,"3"8"-40"-16,0-13-4 0,0 13 4 0,-3-12-22 15,3 12-19-15,-4-10-11 16,4 10-9-16,0 0 8 0,0 0 21 0,0 0 2 0,0 0 12 15,0 0 4-15,4 35 1 16,-8-15-12-16,8 1 9 0,-4 4-8 0,0 9-4 16,0 0-8-16,0 7 4 0,0-1-8 15,0 11-6-15,-4 3-3 0,4-8-7 16,0-4-4-16,-3 9-3 0,3-5-6 0,0-6-8 16,-4-2 2-16,4 1-14 0,0-3 3 15,0-3-13-15,0-8-3 0,0 4 3 0,0-8-1 16,0-3-6-16,4-3-2 0,-4 1-6 15,-4-4 5-15,4 1-1 0,0-4 0 16,0-9 3-16,0 16-7 0,0-16-1 0,0 9-7 16,0-9-3-16,0 0-3 0,0 0-7 15,0 0-15-15,0 0-1 0,0 0 2 16,0 0-4-16,0 0-2 0,27-33-2 0,-24 25 0 16,1-5 8-16,-1 1 1 0,1-1-3 15,-4 1-1-15,6-5 4 0,-3 0 3 16,-3 1-3-16,4-2-5 0,-1-6 8 0,-3 8-13 15,3-9 9-15,1-3 1 0,0 1-5 16,2-2 6-16,-3-4 5 0,4-3 2 16,-4-2 3-16,0 1-7 0,8-10 13 0,-2-1-12 15,-2 11 6-15,-1-1 0 0,2 2 0 16,1 4-2-16,4 0-1 0,-2 2-5 0,-1-2 6 16,-1 1 1-16,5 2-2 15,2 1 5-15,2 3-5 0,-2 6 5 0,4-5-2 16,0 6-9-16,0 4-3 0,3 2 8 15,4 5 2-15,0-1-2 0,-4 5 12 16,0 1-8-16,1 4 3 0,2 1-2 0,-5 5-6 16,-5-1-5-16,1 0 10 0,-4 4-6 15,-2-3 16-15,-5 9-4 0,-6-9-6 0,0 9 10 16,-3 0-9-16,-8-2 9 0,-5 3-5 16,-4 4 6-16,-7-2-7 0,0-4 2 0,-16 8 4 15,0 1 5-15,10-7-2 0,3-4-10 16,0 1-18-16,0-2-15 0,6 2-22 15,1-5-23-15,7 2-25 0,-5 1-9 0,7-4-13 16,5 2-17-16,-1 2-22 0,4-5-24 16,6 3-36-16,0-4-22 0,3 0-86 15,3 2-114-15,4-1-103 0,4-1-53 16</inkml:trace>
  <inkml:trace contextRef="#ctx0" brushRef="#br0" timeOffset="13783.66">28206 9543 1608 0,'7'-8'8'0,"-1"-1"11"0,-6 9 11 15,11-14 7-15,-1 9 4 0,-4-2-7 16,-6 7-1-16,17-10-7 0,-7 7 8 16,-10 3 2-16,0 0 1 0,33 10 3 15,-23 0 5-15,0 1 3 0,0 8-1 0,0 4-4 16,-3 2 5-16,-4 0 1 0,-3 5 9 15,4-2-7-15,-8-2 2 0,4 5-5 16,-6 1 2-16,-1 1-5 0,0-5-5 0,1-3 10 16,-1-3 7-16,0-3 12 0,-3 4-8 15,0-5 5-15,-7 0 2 0,4-10-7 0,-1 0 13 16,-2 1-12-16,7-5 10 0,9-4-19 16,-24 3 8-16,24-3-11 0,0 0-15 15,-27-16-2-15,21 8 8 0,3 0-15 16,-2-9 7-16,10 0 0 0,-2 1-8 0,6-2-3 15,9-7-5-15,1 0-18 0,14-13 12 16,0 2 3-16,1 0-9 0,3 1-2 16,3 5-1-16,0-2-12 0,-4 7-6 0,-9 1-23 15,-7 6-1-15,1 7-26 0,-9-3-20 16,6 7-23-16,-6 0-18 0,-2 5-21 16,1-3-31-16,-1 1-45 0,-10 4-41 0,12-1-91 15,-12 1-91-15,0 0-97 0,0 0-47 16</inkml:trace>
  <inkml:trace contextRef="#ctx0" brushRef="#br0" timeOffset="14317.11">29389 9893 1616 0,'-13'-3'49'0,"13"3"21"16,-23-8 26-16,13 2 6 0,10 6 23 15,-17-8-2-15,7 5 17 0,10 3-1 0,-17-6-11 16,17 6 0-16,-10-8-7 0,10 8-9 16,0 0-13-16,0 0-15 0,21-16-8 15,1 7-8-15,8 5 6 0,11-3-7 16,22-1-17-16,7 1-4 0,7-3-5 15,6 2-5-15,4 2-12 0,-4-1 10 0,4 6 2 16,-7-2-6-16,0-2-4 0,-7-4-8 16,-3 9-4-16,-10 0 5 0,-16 0 2 0,-5 0 4 15,-2 0-8-15,-7 4 0 0,-3-2-4 16,0-2-5-16,-7 3-21 0,2 2 2 16,-4-2-17-16,-2-3-26 0,1 1-16 0,-4 5-25 15,1-5-19-15,-5 3-21 0,-2-2-32 16,-7-2-31-16,10 3-37 0,-10-3-31 0,0 0-87 15,0 0-100-15,0 0-125 0,10-10-80 16</inkml:trace>
  <inkml:trace contextRef="#ctx0" brushRef="#br0" timeOffset="14850.33">30502 9525 1689 0,'-9'-7'12'0,"9"7"24"16,-13-11 23-16,10 5 5 0,3 6 3 0,0 0-12 15,0 0-7-15,0 0-3 0,-11-7-8 16,11 7-1-16,0 0-1 0,0 0 8 0,0 0 6 15,27 32 3-15,-13-15 4 16,2 0 0-16,1 3 5 0,-1 1-4 0,4 8 2 16,-7-4 2-16,1 5 1 0,-1 0-6 15,1-2 1-15,-8 4-7 0,4-6-2 0,-10 3-2 16,3-4 3-16,-3 2-7 0,-3 0-4 16,3-2-7-16,-3 0 2 0,-4 6-10 15,4-6 7-15,-11 3-7 0,5-6 12 0,2-3-12 16,-4 4-2-16,-1-4-8 0,-1-1-10 15,-1 3-32-15,4-10-20 0,-4 3-31 0,1-7-27 16,-1 3-40-16,-2-5-45 16,2-2-49-16,-2-3-92 0,-7-3-131 0,3-2-121 15,-7-5-84-15</inkml:trace>
  <inkml:trace contextRef="#ctx0" brushRef="#br0" timeOffset="15233.83">29713 9619 1707 0,'-11'-9'16'0,"2"-4"15"0,-1 6 14 16,-7-1-6-16,4 6 2 16,13 2 7-16,-33 5 2 0,9 0 0 0,-3 5 6 15,-3 5 12-15,-3 2 1 0,-7 8 12 16,4 3 4-16,-2 5 4 0,-5 0 9 15,7 6-6-15,3-3-15 0,-4 0 8 0,10 2-7 16,1-4 6-16,5-3-12 0,5-6-3 16,6-6-2-16,3 4-11 0,-3-4-3 0,7-1-2 15,3 3 0-15,0-6-12 0,7 2 8 16,2-2-12-16,5-2 7 0,-1 2-2 16,11-4-10-16,2-3 2 0,8 5-7 15,2-5-4-15,-6-1-7 0,10 0-7 0,-4 0 10 16,-6-1-12-16,0-4-7 0,-9 4-23 15,6-3-20-15,-4 1-20 0,-3 0-21 16,0-4-15-16,-4 6-23 0,-2-4-23 0,-1 4-26 16,1-3-49-16,-8-3-50 0,-6 0-129 15,24-3-52-15,-24 3-107 0,19-8-62 16</inkml:trace>
  <inkml:trace contextRef="#ctx0" brushRef="#br0" timeOffset="16801.07">31389 9485 1611 0,'0'0'-25'0,"-3"-9"10"15,3 9 10-15,0 0 13 0,0 0 14 16,0 0 20-16,-20 17 1 0,13 0 13 0,1-2 8 16,3 7 13-16,-1 0 1 0,-2 10 11 15,-5 2-4-15,2-1 6 0,2 0 2 16,1 6-4-16,-5 6 7 0,1-5-5 0,1-6-12 15,4 0-1-15,-4-5-9 0,-1 0-8 16,4 0-6-16,-2-8-1 0,8 0-9 16,-3-3-3-16,-4-1 6 0,7-5-10 15,-3 1 0-15,0-2 18 0,3-3 4 16,0-8 14-16,-3 14-10 0,3-14 0 0,0 0-10 16,0 0-11-16,0 0-17 0,0 0 18 15,-14-28-2-15,17 16-13 0,-6-6 1 0,6-5-6 16,-3-2 2-16,0-4-9 0,8-8-9 15,-5-1 13-15,3-16-6 0,1 3 0 16,2-5-13-16,2 5-2 0,2 2 11 0,-2 10-5 16,-5 3-3-16,4 7-2 15,4-1 2-15,-8 2 4 0,1 6-4 0,2-1-7 0,5 5 2 16,-4 4 3-16,-1 2-4 16,2 1 4-16,-1 4-5 0,3 1-2 15,-13 6-1-15,30 6 5 0,-16 1-8 0,6 8-1 16,3 6 7-16,-6 4 12 0,2 17-11 15,-2-1-6-15,-10-2 17 0,-1-3 3 0,2-2 11 16,-5 0-8-16,0 7 9 0,-3-7 2 16,-3-3-2-16,3-5 12 0,0 5 2 15,-3-6 1-15,-1-2 0 0,0-3 1 0,1-2-4 16,3-6 11-16,0 1 9 0,-3-6 3 16,3-7-1-16,0 0-8 0,0 0-3 0,0 0 1 15,0 0-15-15,0 0-4 16,0 0-5-16,-7-35-10 0,7 17 0 0,0 3-8 15,-3-2-8-15,0 2-13 0,-1-3-8 16,1 5-9-16,-4-5-16 0,4 10-17 16,-7-3-11-16,0-2-12 0,0 6-3 0,0 2-8 15,-3-2 0-15,-4 1-5 0,4 5-2 16,13 1-4-16,-27-3-5 0,27 3-6 0,-23 0-9 16,23 0-16-16,0 0-17 0,-24 3-8 15,24-3-15-15,-10 0-17 0,10 0-21 16,0 0-7-16,0 0-23 0,0 0-352 0,30-18-105 15</inkml:trace>
  <inkml:trace contextRef="#ctx0" brushRef="#br0" timeOffset="17134.36">31766 9626 1710 0,'17'-1'-65'0,"-17"1"29"0,0 0 14 15,6-7 18-15,-6 7 12 0,0 0 4 16,0 0-3-16,0 0 11 0,0 0 5 0,0 0 6 15,0 0-7-15,0 0-1 0,0 0-2 16,-49 8-5-16,41 3 0 0,8-11 0 0,-6 14 0 16,6 0 6-16,0-4 5 0,3 0-1 15,4 5 4-15,0 0 8 16,6 2 1-16,-3 1 4 0,4 0 2 0,-5-1 7 0,5-1 4 16,-4 5 1-16,0-3 9 15,-3-3 1-15,-4-1 0 0,0 7 9 0,-3-4-13 16,-3-2 3-16,0 3-5 0,-8-3-1 15,2 2-6-15,-9-2-4 0,9-2-6 16,-4-4-1-16,-1 0-6 0,-2-2-5 0,-1-6-18 16,17-1-22-16,-24-1-22 0,24 1-23 15,-22-13-32-15,11 6-32 0,4-1-18 16,4-5-37-16,0 4-18 0,6-7-11 0,0 1-16 16,4-3-411-16,7-3-127 15</inkml:trace>
  <inkml:trace contextRef="#ctx0" brushRef="#br0" timeOffset="17600.53">31933 9593 1745 0,'16'-17'-60'16,"1"1"31"-16,-4 6 30 0,-2-3 21 0,-5 2 17 16,4 7 3-16,-4 0 0 0,-6 4-3 15,11-8-1-15,-11 8 11 0,0 0 8 0,0 0 1 16,10 16 11-16,-7 1 0 0,0 0 7 16,-3-1 7-16,-3 9 0 0,0 6 2 15,3 5-10-15,-4-3 8 0,1 6 9 0,0-3-7 16,0 3-5-16,-5-3-10 0,5 3-4 15,0-4-7-15,0-9-2 0,-1 3-1 16,1-4-5-16,3-4-11 0,0-4 5 16,0-1-9-16,-3-3 8 0,3-1 20 15,0-3 4-15,0-9-6 0,0 0 2 0,0 0-12 16,0 0-5-16,0 0-3 0,0 0-3 16,0-36-5-16,3 16-7 0,4 1-10 0,-4-5 8 15,8 2-19-15,1 0-2 0,1-3 12 16,4 0-3-16,4 1-7 0,-2 3-7 15,-5 1 4-15,5 4 9 0,-1 4-13 0,-6 2-7 16,2 6 2-16,-1 1 0 0,-13 3-7 16,27 3 13-16,-27-3-13 0,20 17 14 15,-10-8-10-15,0 7-1 0,-3-1 0 16,-4 0 11-16,1 0-6 0,-1-1 2 16,0 4 2-16,4-4-6 0,-4 3 12 0,0-3-3 15,4-3-2-15,-3-3-6 0,-1 3 7 16,3-4-45-16,-6-7-8 0,7 13-20 15,-7-13-31-15,14 11-25 0,-14-11-39 0,16 1-44 16,-5-2-69-16,-11 1-116 0,22-9-115 16,-8 7 49-16,-4-4-93 0,-1-1-55 0</inkml:trace>
  <inkml:trace contextRef="#ctx0" brushRef="#br0" timeOffset="24187.3">28910 13562 1057 0,'0'-10'91'16,"-8"-2"32"-16,5 2-21 0,-3-4-18 0,-4 3 6 16,4-3-18-16,-5 6-7 0,-2-3-14 15,-1 5-6-15,1 5-5 0,-7-2 6 16,-3 3 6-16,-4 8-1 0,-3-1 3 0,-6 6 1 15,-11 6-1-15,4 6 3 0,-1 3-8 16,7 1 4-16,11-5-3 0,2 1-7 0,8 0 1 16,2-3-1-16,8 0-2 0,2-4-4 15,4 2 5-15,4-1-1 0,9 6-8 16,7-1 4-16,3-2-8 0,4-4 1 0,13 7-13 16,-7-8 10-16,11 8-8 15,-11-7 3-15,1 0-7 0,-11-4 3 0,-3-2 0 16,0 3-9-16,-4 2 9 0,1 1-1 15,-4 0 5-15,-2 2 8 0,-8-2-3 16,-3-3 11-16,-3 2 5 0,-4 1 5 0,-7 0-8 16,-6-2 2-16,-6 0-12 0,-4 2 10 15,-3-10-13-15,-5 3 2 0,2-5-3 0,-1-2 10 16,-5-1-9-16,7-3-6 0,-1-3-18 16,6 0-6-16,-3-1-18 0,9-4-30 15,5 6-22-15,-2-2-39 0,8 3-33 16,7-2-37-16,6 3-26 0,0 0-27 0,0 0-53 15,26-21-139-15,-6 17-160 0,10-3-87 16</inkml:trace>
  <inkml:trace contextRef="#ctx0" brushRef="#br0" timeOffset="24634.42">29289 13945 1697 0,'0'0'-5'0,"-6"-12"16"16,6 12 7-16,-14-13 11 0,4 9 5 15,10 4 2-15,-36-1 3 0,12 1 5 0,4 5 1 16,1-3 2-16,-8 6-6 0,0-1 7 16,0 8 3-16,-12 10-5 0,12-3 2 15,-10 16 5-15,4-9 2 0,13 2-2 16,-7 6-5-16,8-6-4 0,1-1 3 16,6-3-8-16,-2 0-7 0,7-2 2 0,4-2-4 15,0-5 2-15,3 1-5 0,0-6 0 16,6 2 1-16,1-7 2 0,-1-4-3 0,8 2-8 15,-14-6 0-15,27-6 3 0,-8-3-9 16,1-4-1-16,7-5 2 0,-6-1 0 16,9-19-9-16,-11 8 8 0,-2 5-7 0,-4 0-5 15,-7 0 7-15,5 2-1 16,-4 7-5-16,-4-2 6 0,3 2 12 0,-3 1 10 0,5 3 10 16,-5 2-6-16,0 0-3 15,-3 10 2-15,4-11-1 0,-4 11-19 16,0 0 6-16,0 0 3 0,0 0 0 0,0 0 2 15,-7 36-11-15,10-18 0 0,1 3 3 16,-1 3-8-16,7 2 4 0,0-1-9 0,3 4-21 16,7-4-35-16,0 0-22 15,3-4-37-15,1-3-32 0,0-3-27 0,1-6-40 16,-4-2-59-16,5-7-116 0,4-6-275 0,-3-1-157 16</inkml:trace>
  <inkml:trace contextRef="#ctx0" brushRef="#br0" timeOffset="24901.2">29650 13895 1930 0,'-3'-8'17'0,"3"8"12"16,-8-10 7-16,8 10 3 0,0 0 8 15,-26 3 5-15,26-3 9 0,-27 17-6 0,7-2 0 16,3 6 0-16,-2 1-1 0,-2 3-5 16,5-3-8-16,2 3 3 0,1-3-8 15,7-1 4-15,-2 0-7 0,2-3-4 0,6-3 7 16,3 1-11-16,0-7-1 0,5 7 3 15,5-7-7-15,0 1-4 0,4 1-7 0,0-1-8 16,-4-6-23-16,7 3-17 16,-4-1-24-16,1-4-24 0,0-2-12 15,3 0-13-15,-20 0-18 0,30-8-2 0,-14 4-12 16,-5-3-4-16,2 1 18 0,-7-2 9 16,5 4 16-16,-11 4 1 0,9-13 13 0,-9 13-10 15,10-8-18-15,-10 7-260 0,0 1 109 16</inkml:trace>
  <inkml:trace contextRef="#ctx0" brushRef="#br0" timeOffset="25501.3">28350 14680 1232 0,'-24'3'121'0,"7"-3"-12"0,17 0 5 15,-13-3-6-15,13 3 7 0,0 0-6 16,50-10-5-16,13-5-4 0,41-3-11 16,16-3-6-16,56-8-6 0,4 0-9 0,4-2-9 15,-1 6-6-15,-6 3-11 0,-51 4 0 16,-5 5-3-16,-18-2-4 0,-26 8-3 15,-14 0-2-15,-17-1-4 0,-5 4-5 0,-14 1 1 16,-5 0-8-16,-1-2-11 0,-5 5-12 16,-6-2-24-16,0 2-31 0,-10 0-34 15,0 0-28-15,0 0-35 0,0 0-35 16,0 0-66-16,0 0-384 0,-46 0-142 0</inkml:trace>
  <inkml:trace contextRef="#ctx0" brushRef="#br0" timeOffset="26285.12">26403 14033 1849 0,'3'-18'-31'16,"1"2"35"-16,-4 4 24 0,0 2 18 0,0 10 8 15,3-15-12-15,-3 15 1 0,3-7-3 16,-3 7 23-16,0 0 7 0,0 0 8 0,0 0 9 15,17 42 17-15,-7-15-3 0,0 8 4 16,-4 1 1-16,8 9 7 0,-4 10-2 16,0-1-4-16,-4 2 4 0,1-2-15 0,0-1-7 15,-4-10-3-15,4 7-14 16,-1-10-13-16,-2-5-5 0,3-6 0 0,-4-4-2 0,-3-4-7 16,3-2 0-16,-3-3-3 15,0-4 6-15,0 1 10 0,3-1 6 0,-3-12-2 16,0 0-5-16,0 0-11 0,0 0-3 15,0 0-5-15,-23-30-8 0,13-1-3 16,-7-15 4-16,4-2-15 0,0-8 1 0,3-2-1 16,6-3-4-16,-2 1 4 0,3 7-3 15,-1-1-5-15,8 1 4 0,-1 0-9 0,3 3 11 16,4 10-10-16,1 8-4 0,5-11 3 16,7 4-14-16,4 3 18 0,-6 10-4 15,-5 5-2-15,1 8-12 0,2 1 15 0,-5 5-2 16,2 4-3-16,-16 3-7 15,30 7-3-15,-16 6 3 0,-1 5 0 0,-3 4 7 16,-6 11-3-16,-1 5 8 0,-14 9-6 16,-1 3 1-16,-1 0-9 0,-11-3-7 0,4 0-17 15,-1 1-24-15,-1-5-21 0,1-3-21 16,1-8-24-16,7-7-31 0,0-4-34 0,-1-2-30 16,5-5-28-16,2-3-16 0,0-1-32 15,7-6-39-15,0-4-90 0,0 0-246 16,10 8-166-16</inkml:trace>
  <inkml:trace contextRef="#ctx0" brushRef="#br0" timeOffset="26617.6">26856 14291 1850 0,'24'-11'-107'15,"2"1"14"-15,-6 2 28 0,-3 4 0 16,-7-2 16-16,4 3 8 0,-14 3 32 0,30 9 25 16,-18-2 17-16,1 2 10 0,-2 8 4 15,-5 4 11-15,1 4 5 0,-10 0-4 0,3 10 3 16,-13 9-3-16,10-2-5 0,-8 2 1 15,-2 1 2-15,-1-9 4 0,4-7 2 16,1 0-4-16,-12-4 4 0,9 0 12 0,1-7 16 16,1-3-8-16,4-5-9 0,-5-3 3 15,11-7-16-15,-16 0 0 0,16 0 1 0,-10-17-16 16,6 5-8-16,8-9 6 16,-1-5-11-16,4-6 3 0,16-14 0 0,0 4-17 15,4-4 2-15,0 2 1 0,9 1-7 16,2 1 3-16,5 2-4 0,-4 0 2 15,2 2-19-15,2 8 0 0,-3 3 7 0,-10 6-18 16,-4 6-20-16,1 3-23 0,-6 2-24 16,-2 6-30-16,1-5-44 0,-4 7-47 0,-5 0-53 15,5 2-148-15,-2 0-244 0,2 2-143 16</inkml:trace>
  <inkml:trace contextRef="#ctx0" brushRef="#br0" timeOffset="27668.41">30962 14022 1816 0,'-9'-17'-52'0,"-1"-1"34"0,-1 3 19 15,5 5 38-15,0 3 20 0,-1-1 9 16,4 1-2-16,3 7-9 0,-11-10-7 16,11 10 13-16,0 0 9 0,0 0 11 0,-16 19 9 15,16-3 2-15,0 3 7 0,0 6 9 16,-3 11 3-16,3-7 11 0,-3 9 2 0,-5 15-4 15,8-2-1-15,0-5-10 0,-10 4-8 16,4 0 1-16,0-10-16 0,6-5-3 16,-5-6-10-16,2 0-11 0,6-4-12 15,-6 0 0-15,3-8 4 0,0 1-6 16,-3-7-4-16,3 3 18 0,0-4 5 0,0-10-8 16,0 0-4-16,0 0-6 0,0 0-6 15,0 0-4-15,0 0-5 0,-13-45-3 0,10 16-11 16,3 3 4-16,-3-9-6 0,-2 0 3 15,5-5-4-15,5 0-8 0,-5-13 7 16,3 11-10-16,6-8 6 0,-2 7-3 0,4 11-4 16,-2-16-3-16,12 9 0 0,-9 3 0 15,15 1 2-15,-6 10-6 0,-5 3 1 16,4 6-6-16,-1 4 6 0,-1 5 1 16,5-1-12-16,-3 8 4 0,0 2-1 15,7 4 1-15,-1 5 0 0,1 7 1 0,-7 6 1 16,0 1-3-16,-4 1 2 0,-5 5 9 15,-2 1-11-15,-5 4 7 0,-8-3 5 0,-8 17 1 16,-6-4-2-16,-8 1-1 0,-4-4 0 16,-4 0-1-16,-2-4-1 0,-4-3-16 15,-1-4-27-15,5-1-27 0,3-12-27 0,6-1-22 16,3-8-21-16,5-3-26 0,5 1-37 16,1-6-47-16,-1 0-53 0,14-2-31 0,0 0-63 15,-3-12-121-15,3 12 39 0,24-15-97 16,-1 2-76-16</inkml:trace>
  <inkml:trace contextRef="#ctx0" brushRef="#br0" timeOffset="28018.05">31629 14174 1663 0,'13'-4'-26'16,"-2"0"14"-16,-11 4 30 0,0 0 34 16,0 0 12-16,19 18 16 0,-14-7 11 0,-5 3 8 15,3 4 3-15,-6 2 6 0,-2-1 4 16,2 6 5-16,-7 4-6 0,4 0-12 15,-5-4 19-15,5 3-36 0,-4-3-5 0,7-5-10 16,-3-2 9-16,-2-3 0 0,5-4-2 16,0 0 9-16,3-11 0 0,-4 7-2 15,4-7-11-15,0 0-8 0,0 0-8 16,-6-39-3-16,3 10-13 0,0-10-15 16,-2-22-7-16,-8-14-18 0,-3 4 2 0,2 13-1 15,-6 1-7-15,1 10 4 0,-2 1 7 16,-2 8-12-16,0 9 6 0,-4 6 5 15,1 6-5-15,-1 7-6 0,0-1 8 0,3 7-9 16,5 1-3-16,2 3 12 0,17 0-3 16,-24 6 3-16,24-6-12 0,-9 7-17 15,9-7-31-15,0 0-19 0,20 18-41 16,-1-14-44-16,8-1-87 0,6-3-105 16,15 1-165-16,-2-2 52 0,4 2-100 0,-10-2-70 15</inkml:trace>
  <inkml:trace contextRef="#ctx0" brushRef="#br0" timeOffset="34870.33">14392 15374 1639 0,'-6'-9'-13'15,"6"9"17"-15,-6-16 22 0,2 8 28 0,4 8 14 16,-3-11 17-16,3 11 9 15,-3-10 9-15,3 10-2 0,-8-8 3 0,8 8 0 16,0 0-13-16,0 0-10 0,0 0 7 16,0 0 14-16,0 0 2 0,0 0 6 0,0 0 9 15,21 29 11-15,-18-5 4 0,11 6 4 16,-11 5 5-16,10 12-2 0,-6 6-8 16,0-3-7-16,-1 1-11 0,-2-8-5 0,-1-2-2 15,-3-1-10-15,0 0-11 0,3-4-12 16,0 0-5-16,4-4-3 0,-7-4-8 0,-3-6-8 15,3 2 0-15,0-7-8 0,3-1-1 16,-3-2 1-16,0-3-5 0,0 3-3 16,-3-3 0-16,3-11 11 0,-4 17-6 15,4-17-3-15,0 8-4 0,0-8-5 0,0 0-4 16,0 0 6-16,0 0-6 0,0 0-5 16,0 0-4-16,-6-41 2 0,-1 21-11 15,4-2 9-15,-4-9-9 0,-3 1 3 0,7-5 0 16,-4-2-6-16,4-1-1 0,0 1-1 15,-5-1 4-15,2-12-5 0,3 10 5 0,3 2-2 16,-7 4 5-16,4 2-1 0,3 1-3 16,3-1-5-16,-3 3-1 0,4 3 2 0,-1-9 0 15,0 7-5-15,3-1 5 0,5 1 0 16,2-1-5-16,1 3 2 0,-8 2 0 16,14 3 2-16,-6 0-1 0,5 5-6 15,-5-1 4-15,6 6-1 0,-4 3-4 16,5 1 3-16,-5 4 1 0,1 3 3 0,-1 4 4 15,4 4-4-15,4 5 0 0,-5 2-2 16,8 6 3-16,-6 1-2 0,12 7 1 0,-6 9-6 16,-4-1 3-16,-13-1 0 0,7 9 14 15,-4-1 3-15,-3-6 6 0,3 12-1 0,-3-2 6 16,-7-9 5-16,1-1 16 0,2-2-9 16,-6-3 1-16,4-2 6 0,-4-3-10 0,3-2 4 15,-3-5 1-15,-3-2-10 0,6-1 5 16,-3-2 16-16,0-4 8 0,4-2 18 15,-4-10-11-15,0 0 4 0,0 0-16 16,0 0-12-16,0 0 0 0,0 0-2 16,-21-47-3-16,8 19-11 0,3-3 3 0,-3 5 0 15,-11-14-15-15,11 10-3 0,-7 1-5 16,4 4-2-16,-8 4 1 0,4 1 0 0,-7 3-7 16,-3 1 11-16,3 8-14 0,2-1-11 15,-2 9 3-15,0 0-1 0,-3 0-7 0,-3 1-9 16,-1 7-9-16,4-2-11 0,7 4-18 15,-4-1-18-15,7 2-19 0,7-5-33 0,0 5-23 16,2-3-34-16,5-2-35 0,6 2-26 16,0-8-36-16,3 11-43 0,11-9-53 15,2-2-113-15,4-2-56 0,4-2 44 16,9 0-301-16,7-3-303 0</inkml:trace>
  <inkml:trace contextRef="#ctx0" brushRef="#br0" timeOffset="35184.83">15206 15390 2391 0,'4'-7'10'0,"-4"7"17"16,0 0 19-16,0 0 7 0,0 0 20 0,-37 2 5 15,37-2-2-15,-27 14-13 16,13-5 1-16,5 3 4 0,-1-2-3 0,-7 5-7 16,14 2 8-16,-4-2 11 0,7 3-3 15,7 2 8-15,-4 0 7 0,8 5-5 0,-5-3 9 16,10 8-4-16,8 7 0 0,-7-5 0 15,-4-3-10-15,0-2-4 0,-3-2 1 16,0 0-4-16,4 3 7 0,-8-6-6 0,1 3-10 16,-7-7-7-16,0 0 2 0,-10-1-6 15,-7-1-1-15,1-2-12 0,-11-4-8 0,7-3-11 16,-10-2-31-16,3-5-33 0,-10-2-37 16,4-3-24-16,3-3-38 0,-3-4-24 0,3-1-23 15,3-2-17-15,7 1-12 16,7-4-25-16,-1-2-15 0,11-5-20 0,6 0-47 15,-3-5-91-15,17-13-10 0,10 1-121 16,3-4-49-16</inkml:trace>
  <inkml:trace contextRef="#ctx0" brushRef="#br0" timeOffset="35669.21">15249 15266 1657 0,'10'-17'77'0,"-3"5"19"0,3 5 7 16,0 0 2-16,-7-1 0 0,-3 8-17 15,14-3 23-15,-14 3 19 0,0 0 4 16,30 8-1-16,-17-1 18 0,-6 6-5 0,6 5 3 15,0 1 2-15,-10 3 7 0,8 14 1 16,2 9-4-16,-13-5-1 0,3-2-11 0,0 14-12 16,8 0-9-16,-14 1-3 15,3-8-8-15,6 7-8 0,-3-2-6 0,4-10-5 16,-7-5-11-16,0-5-5 0,3-2-3 16,0 0-9-16,-3-6-6 0,5 0-6 0,1-4-2 15,-6-1-3-15,0-2-8 0,3-2 4 16,4-1 20-16,-7-5 16 0,0-7-2 15,3 13-6-15,-3-13-17 0,0 0 3 0,0 0-13 16,0 0 1-16,0 0-3 0,0 0-3 16,0-45-7-16,0 30-11 0,0-6 0 0,0 0-6 15,-3-8 24-15,3 4-24 16,0-4 12-16,3 4-22 0,0-11 6 0,0 7-1 16,8-3-4-16,-8 0 3 0,7-1-8 15,7 5-1-15,-4 1 3 0,4 4 2 0,6 1 1 16,-3 6-1-16,-3 4-2 0,-1 2 13 15,1 3-26-15,3 3 7 0,0 8-9 0,-3 3 0 16,-1 6-10-16,-2 4 9 0,2 7-8 16,-3 5-20-16,-2 2-19 0,-8 2-19 15,7 3-17-15,-4 14-15 0,2-8-20 0,-5-7-23 16,0 1-36-16,4-4-20 0,-1-2-33 16,-3-5-20-16,5-8-17 0,-5-2-18 0,0-8-31 15,4-1-28-15,-7-6-55 16,0 0-38-16,0 0-14 0,23-25-224 0,-13 5-183 0</inkml:trace>
  <inkml:trace contextRef="#ctx0" brushRef="#br0" timeOffset="36118.98">15943 15685 2000 0,'0'-20'8'15,"10"0"29"-15,-10 2 11 0,3 6 10 16,3-4 15-16,2 8 6 0,-2-3 12 0,1-3 9 16,-4 8-1-16,0-5 0 0,-3 11-24 15,7-9 0-15,-7 9 2 0,0 0-1 16,0 0 28-16,0 0 5 0,0 0 0 0,23 25-4 15,-16-8 2-15,-4 3-3 0,-3 8 1 16,4 2-12-16,-1 5-10 0,4 0-6 16,-4 1 2-16,-3 3-4 0,10-7-8 15,-3 1-13-15,3-1-3 0,-4-10-6 0,1-1 0 16,0-4-2-16,0-5-7 0,-1-5-8 16,7-3-1-16,-13-4-7 0,0 0-11 15,33-11-15-15,-19-1-9 0,-1-5 2 0,1 2-3 16,-4-3 8-16,-4 4 0 0,-3-3-3 15,8 9-5-15,-8 0 11 0,1-2 0 0,-4 10-13 16,9-13 4-16,-9 13 9 0,0 0-6 16,0 0 8-16,0 0 4 0,0 0 0 0,0 0 4 15,27 20 3-15,-24-12 11 16,8-1-7-16,-11-7 13 0,13 10 10 0,0-5 2 16,-13-5 11-16,20 0-6 0,-20 0 3 15,27-12-10-15,-17 2-3 0,3-5 2 16,0-3-2-16,1-7-4 0,2-2-1 0,-6-6-10 15,-6 1-12-15,3-1-21 0,-1-2-32 16,-6-1-25-16,0 7-33 0,0 2-44 0,-3 4-34 16,0 1-49-16,3 6-38 0,-4 2-18 15,8 2-17-15,-1 4-27 0,3-2-37 0,4 3 30 16,4-1-403-16,2 1-235 0</inkml:trace>
  <inkml:trace contextRef="#ctx0" brushRef="#br0" timeOffset="37151.94">16656 15374 2062 0,'24'-8'-75'0,"-11"0"48"0,4 2 37 16,-11 3 28-16,4-1 23 15,-10 4 12-15,0 0 3 0,14-5 8 0,-14 5 15 16,0 0 12-16,0 0 4 0,0 0 7 16,-14 33-4-16,4-16-2 0,4 5 4 0,-11 6-7 15,-7 15 4-15,5-3-5 0,-1 3-12 16,-1-3-4-16,8-1-6 0,7-10-8 16,-2-4-12-16,5 0-6 0,3-4-3 0,-3-1-2 15,6-4-10-15,-3-2 5 0,8-7-6 16,1-4-4-16,-9-3-13 0,27-3 5 0,-8-8-9 15,5-7 3-15,3-3-13 0,3-16 2 16,-7-5 3-16,-3-1 3 0,-3 0-4 0,3 4-2 16,-7 3-3-16,-3 9-6 15,-3 2 1-15,0 2 1 0,-4 2 1 0,0 7-3 16,0 2-8-16,1 2 5 0,-4 10 0 16,0 0 3-16,0 0-4 0,0 0-4 15,0 0 1-15,0 0-1 0,-24 30 11 0,21-5-1 16,3-5 2-16,0 8-5 0,0-1 2 15,3 0-10-15,-3 1-1 0,4-2-21 0,3 3-3 16,-1-4-22-16,-3-4-1 0,4 3-10 16,0-12-8-16,3 1-10 0,-4-5-13 0,8-7 13 15,-14-1 8-15,0 0-3 0,29-12 7 16,-12-2 2-16,-4-3 11 0,1 1 7 16,-1-8 6-16,1-1-2 0,-1 7 8 15,-2-3 10-15,-2 4 3 0,-2-2 11 16,-1 2 5-16,2 5 0 0,-2-2 12 0,-3 6-6 15,4-2-2-15,-4 3 8 0,-3 7-11 16,17-8 2-16,-17 8 2 0,19 0-2 0,-19 0-2 16,24 8 2-16,-7-1 15 0,-4 3 10 15,-3 2 3-15,0 6 4 0,0-3-1 16,3 2-2-16,-9 1 1 0,6-1-3 0,-4 2-2 16,1-2-7-16,0-3 11 0,-4 1-4 15,4-2 13-15,-4-1 13 0,-3-2 21 16,0-10 2-16,3 8 3 0,-3-8-2 15,0 0-11-15,0 0-11 0,0 0-4 0,-16-25-7 16,16 7-1-16,3-3-5 0,1 2-4 16,-1-6-4-16,3 0-3 0,4-4-4 0,4 6-4 15,-4 3 1-15,-1 0-10 0,5-1-1 16,2 7 1-16,1 3 6 0,1 7-9 0,-6-1-4 16,6 2-18-16,-18 3 2 0,25 4-12 15,-14 3-9-15,2 0-25 0,1 4-14 16,-4 0-32-16,-1 2-5 0,5-4-23 0,-4 0 1 15,-4-2 1-15,8-6 5 0,-1 3 1 16,4-8 12-16,-1 0 8 0,11-6 10 16,0-5 11-16,-4 1 6 0,0-1 12 15,7-3 16-15,-10 2 25 0,4 4 28 0,-8-1 25 16,1 1 18-16,-1 5 12 0,-5 0-1 16,-1 4 28-16,-10 3 25 0,0 0 28 15,0 0 15-15,23 17 6 0,-19-2-3 0,-1 6-3 16,-3-3-10-16,0 11-9 0,0 0-8 15,0 2-10-15,0-1-12 0,3-5 5 0,0 2-22 16,0-2-3-16,-3-6-5 0,8-2 0 16,-5-5-10-16,4-6 0 0,-7-6-9 15,16 0-4-15,-16 0-2 0,23-25-11 16,-16 4-22-16,3-14-22 0,0-17-27 0,-10-8-15 16,3-5-9-16,-9-16-5 0,-7 6 2 15,-4 3 5-15,4 12-1 0,-7 10 5 16,-4 7 0-16,5 11 7 0,-2 9 5 0,-6 6 6 15,7 3-4-15,1 10 10 0,-5 1 2 16,4 3-3-16,-3 3 5 0,6 1 3 0,0 4 7 16,1 1-1-16,6-5-4 0,6 4 7 15,1-1-5-15,3-7-5 0,3 13-15 0,8-12-37 16,-11-1-58-16,23 4-60 0,-7-8-59 16,5 3-71-16,-2-6-95 0,1 1-148 0,7-5 30 15,0 3-324-15,3-5-339 16</inkml:trace>
  <inkml:trace contextRef="#ctx0" brushRef="#br0" timeOffset="42952.21">15576 11812 2404 0,'0'0'-83'0,"0"0"24"15,0 0 22-15,-3-11 14 0,3 11 11 16,0 0 6-16,0 0 1 0,0 0 2 15,0 0 11-15,0 0 22 0,0 0 14 0,0 0 12 16,-27 25 25-16,21-11 9 0,-11 4 3 16,1-1 3-16,-8 5 3 0,-6 7 13 0,6-4-4 15,-9 8-16-15,13-5-1 0,-3-6-4 16,6 3-2-16,-3-1-15 0,4 1-5 0,2-8-11 16,1-1-7-16,6 2 8 0,0-2-15 15,-3-7-1-15,7 2 1 0,-3-4-12 16,2 3-4-16,4-10 6 0,-6 10-9 15,6-10-3-15,-4 11 12 0,4-11-2 16,0 0-1-16,0 0-4 0,0 0-5 0,0 0 1 16,20-25 0-16,-7 8 0 0,1 1-1 15,2-9-7-15,1 0 1 0,13-13 6 0,-3 1-13 16,0-4 0-16,-8 2 3 0,5 2-10 16,-4 5 30-16,-7 6 0 0,4 2 4 0,-4 6 5 15,1 1-2-15,-4 2-9 0,-4 4-2 16,8-3-1-16,-4 10 4 0,-1-1-6 15,-9 5 0-15,34-2-3 0,-14 9-7 0,0 4 16 16,6 3-2-16,4 5 2 16,4 12 3-16,3-2-2 0,-4 7-3 0,-3-1 8 15,0-6-8-15,-6 3-1 0,9 0 3 16,-14-7-6-16,2-6 1 0,-5-3-9 0,1 0 5 16,-4-2 2-16,-3-4-6 0,0 0-10 15,0-2-12-15,-3-4-20 0,-7-4-35 0,16 3-57 16,-16-3-70-16,0 0-68 0,14-13-86 15,-11 2-136-15,1 3-81 0,-1-3 51 0,-3-2-269 16,0 1-267-16</inkml:trace>
  <inkml:trace contextRef="#ctx0" brushRef="#br0" timeOffset="43652.75">13540 10419 2277 0,'-8'-4'15'0,"8"4"27"0,0 0 9 16,-6-14 3-16,6 14 11 0,0 0-8 15,0 0-11-15,-3-7 4 0,3 7-6 0,0 0-2 16,0 0-1-16,33 0 1 0,-33 0 5 16,44 7-5-16,-14-1 12 0,3-1-1 15,7 1 0-15,0 1-2 0,0 0-2 0,0 1-10 16,3 2-8-16,-7-1 3 0,2 1 1 16,-12 1 4-16,0 2-6 0,-2-5 9 15,-4 6 7-15,0 3 13 0,-10 1-5 0,-3 1 6 16,-7 2-2-16,-7 4-1 0,-3 4 6 15,-16 11-16-15,-1 8 0 0,-6-8-7 16,3-3-8-16,-3 1 3 0,-2-1-7 0,13-9 4 16,1-6-2-16,4-5-15 0,4 1-27 15,4-5-45-15,-5-2-30 0,4-4-31 0,0 0-46 16,0-5-76-16,10-2-74 0,0 0-141 16,-20-15-43-16,17 1 39 0,3-7-158 0,3-4-113 15</inkml:trace>
  <inkml:trace contextRef="#ctx0" brushRef="#br0" timeOffset="44218.75">14612 9443 1803 0,'0'0'16'0,"0"0"-2"0,0 0-1 0,-9 1-3 16,9-1 7-16,0 7 10 0,0-7 11 15,3 17 10-15,0 0 9 0,0-2 11 16,11 3-2-16,-4 4 2 0,7 3-3 0,-4-5 4 15,4 5 4-15,-4 0-1 0,1 2 6 16,-1 1-9-16,-4-8 8 0,2 5 5 0,-1 0-3 16,-7 0 11-16,-3 0 3 0,-3 0-9 15,-7 2-2-15,-4 4-16 0,-2-6 10 0,-11 12-12 16,-3-2-5-16,-3-6 6 0,6-4-16 16,0-4-1-16,4-2-13 0,-4-2-2 0,1 1 5 15,6-3-5-15,3-6-4 0,1-1 0 16,2 0-29-16,1-2-11 0,3-2-52 15,3 2-42-15,7-6-68 0,0 0-52 16,0 0-50-16,0 0-107 0,0 0-106 16,17-24 41-16,-4 16-136 0,4-9-83 0</inkml:trace>
  <inkml:trace contextRef="#ctx0" brushRef="#br0" timeOffset="45035.27">15390 9526 1700 0,'3'-8'19'0,"0"0"20"0,-3 8 23 15,0 0 5-15,0 0 3 0,0-17-1 16,0 17-7-16,0 0 1 0,3-8-9 0,-3 8 1 16,0 0-3-16,0 0-9 0,0 0 3 15,0 0 3-15,0 0 4 0,0 0 5 16,-17 33 5-16,11-14-8 0,-7 6-6 0,-1 3 6 16,-2 1-7-16,-8 9 2 0,8-5-3 15,2-5-14-15,-6-2 12 0,10-2-8 16,4-2-9-16,-7-2-4 0,6-4 4 15,-3 1-5-15,3-5 4 0,4-2 2 0,0 0 9 16,-5-3 23-16,8-7-2 0,0 0-13 16,0 0-1-16,0 0 1 0,0 0-9 0,0 0-10 15,0 0-3-15,21-31 0 0,-18 20-3 16,7-10 4-16,0 2-2 0,0-5-10 16,3 3-1-16,1-4-5 0,-1 0 2 0,4 0 0 15,-4 5-2-15,4-5 7 0,-4 8-8 16,-2 0-1-16,-5 3 1 0,7 3-2 0,-10 3-7 15,8 0-4-15,2-2 13 0,1 3-9 16,-5 4 2-16,4-2 3 0,-13 5-5 0,27-3 1 16,-10 3-3-16,-17 0 6 15,24 5 3-15,-15 1-11 0,4-5 11 0,1 5-5 16,-14-6-1-16,23 10 8 0,-13-5-14 16,0-1 13-16,4 3-9 0,-8-1-2 15,-6-6 10-15,13 11-1 0,-3-7-4 0,-10-4 4 16,11 10 6-16,-11-10-1 0,9 8-1 15,-9-8-6-15,10 4 3 0,-10-4 6 0,0 0-6 16,11 7 2-16,-11-7 6 0,0 0-5 16,6 9 4-16,-6-9-5 0,0 0-3 0,0 0-19 15,0 0-28-15,0 0-22 0,0 0-23 16,0 0-33-16,0 0-37 0,0 0-39 16,0 0-23-16,0 0-53 0,0 0-99 15,0 0-88-15,0 0-158 0,0 0-118 16</inkml:trace>
  <inkml:trace contextRef="#ctx0" brushRef="#br0" timeOffset="45602.84">15066 9475 1813 0,'3'-15'28'0,"8"5"29"16,-8 0 20-16,-3 2 25 0,0 8 16 15,7-14 0-15,-7 14-10 0,3-11-4 0,-3 11 0 16,6-7-5-16,-6 7 5 0,0 0-1 15,24 0 1-15,-24 0 7 0,27 12-16 0,-15-2 0 16,12 3-5-16,-4 9-2 0,4-3 2 16,2 5-19-16,-3-5 10 0,4 5-12 15,0-2-6-15,0-2 8 0,-5 2-10 0,2-4-3 16,-1-3-6-16,-2-4-7 0,-5 3-2 16,1-3 0-16,-4 3-3 0,4-7-5 15,-4 3-2-15,-3-5 0 0,0 1-5 16,0 1-15-16,-10-7-19 0,20 7-39 0,-10-4-35 15,-10-3-67-15,14-3-45 0,-14 3-50 16,16-7-44-16,-6 0-36 0,-3-4-68 0,3-2-91 16,0 4 28-16,0-4-161 0,0 1-111 15</inkml:trace>
  <inkml:trace contextRef="#ctx0" brushRef="#br0" timeOffset="45852.48">15850 9410 1751 0,'6'-13'-6'15,"4"1"37"-15,-7 2 35 0,0 3 26 0,5 1 16 16,-8 6 12-16,0 0-8 0,3-12-4 15,-3 12-9-15,0 0-3 0,0 0 16 16,0 0 7-16,0 0 15 0,-47 35-8 16,23-19 3-16,5 8-11 0,-14 8-6 0,-4-2-6 15,3 1-4-15,4 1-5 0,0-7-8 16,11-6-8-16,-5 5-10 0,4-2-7 0,7-7-5 16,-8-2-9-16,12-1-2 0,-1-2 3 15,-1 0-15-15,5-3 3 0,-4 1 1 0,10-8-19 16,-14 11-30-16,11-5-20 0,3-6-47 15,-9 8-49-15,2-5-73 0,7-3-82 16,0 0-51-16,0 0-162 0,0 0-23 0,0 0 54 16,0 0-172-16,0 0-130 15</inkml:trace>
  <inkml:trace contextRef="#ctx0" brushRef="#br0" timeOffset="46669.28">16859 10318 1889 0,'7'-3'64'16,"-7"3"15"-16,0 0 13 0,10-14 19 15,-10 14-1-15,0 0 22 0,7-4-8 0,-7 4 2 16,0 0-4-16,0 0-24 0,0 0-8 16,0 0 3-16,0 0-8 0,0 0 12 15,-37 28-12-15,20-10 4 0,1-6-1 0,2 2 0 16,-2 7-14-16,3-4 0 0,-1 1-3 16,1 1-14-16,-1 2 0 0,1-2-9 15,7 4 4-15,-2-5-13 0,5 4 6 16,3-4-8-16,-3 1-1 0,6-2-4 0,0 0 3 15,8-3-2-15,-1 4 6 0,-4 0-7 16,8-4 1-16,6-2-4 0,-7 3 5 0,7-5-10 16,-3 3-2-16,-4-2-5 0,4-4 7 15,-1 2-3-15,1 1-9 0,0-3 1 16,-1 1-1-16,5 1-20 0,-8-2-39 0,1-2-41 16,-5-1-53-16,1 5-46 0,-4-2-39 15,-1 0-46-15,-2-2-60 0,-3 2-152 16,0-7-17-16,-11 25 36 0,1-10-186 15,-7 2-147-15</inkml:trace>
  <inkml:trace contextRef="#ctx0" brushRef="#br0" timeOffset="47252.18">16536 11340 1932 0,'0'0'37'16,"0"0"25"-16,13-28 24 0,-13 28 16 16,3-12 22-16,-3 12 12 0,8-7 6 15,-8 7-11-15,0 0-13 0,0 0-8 0,0 0-17 16,0 0 7-16,0 0 20 0,0 0-3 15,0 0-6-15,0 0 5 0,-8 44-12 0,5-26-9 16,0 2-1-16,-4 2-10 0,4 3-11 16,0 3-6-16,3-2-5 0,-3-1-4 0,3 0-11 15,-3-1 4-15,-2-2-4 0,5-4-16 16,0 0 12-16,0-4-2 0,0-2-2 16,0 1-5-16,0-13-4 0,5 11-18 15,-5-11-21-15,0 0-19 0,0 0-40 16,0 0-15-16,16-46-25 0,-13 24-4 0,0-3 10 15,5 0 8-15,-5-3 13 0,0 3 6 16,-3 6 6-16,3 1 2 0,-3-2 17 0,3 2 32 16,4 6 14-16,-4-1 10 0,-3-5 0 15,3 8-13-15,2-2 15 0,1-1 7 0,0 1-11 16,7-1-4-16,8-2 16 0,-1 3-3 16,3-8-12-16,0 8 13 0,1-4-21 15,-4 4 8-15,3 2 12 0,-3-1 1 16,4 3 4-16,-1-1-2 0,0 1-11 15,-6 7 8-15,-1-5-1 0,1 5-4 0,-4-5 5 16,-13 6-1-16,30 3-2 0,-30-3 0 16,24 4-13-16,-18-4-22 0,5 6-35 0,-5 1-34 15,1-2-37-15,-1 1-48 0,-6-6-43 16,3 8-58-16,5-4-159 0,-8-4-29 0,3 10-210 16,-3-10-174-16</inkml:trace>
  <inkml:trace contextRef="#ctx0" brushRef="#br0" timeOffset="49702.97">14843 13883 2002 0,'-7'4'19'0,"7"-4"11"0,0 0 8 16,-6 4 9-16,6-4 2 0,0 0 8 15,0 0-5-15,-4 8 7 0,4-8 2 0,-16 13-1 16,2-5 5-16,-6 5 6 0,-3 1 6 16,-7 1 10-16,-7 3-4 0,-7 1 8 15,-5 4 11-15,-5 0-8 0,-2-3-4 0,-4-2-2 16,-1-4-6-16,-5 1 0 16,3-7 6-16,-4-1-2 0,17-4 2 0,-3 0-13 15,3-6 5-15,-20-3-12 0,-1-9 1 16,5-3-10-16,-21-7 3 0,-2-7-16 0,-1-3 7 15,0-5-7-15,3-3-5 0,0 1 3 16,7 1-9-16,3-5 3 0,11 4-1 0,6 2 7 16,-7-3-4-16,20 11-8 0,4-3 3 15,-1 5-10-15,19 6 1 0,1 3-1 16,4 3-1-16,-1 3-5 0,12 3-1 0,-4-1-1 16,-1 3-8-16,7-1 1 0,1 4-24 15,-4 3-30-15,6-1-46 0,1-4-43 16,3 9-24-16,-13-4-29 0,13 4-21 0,0 0-28 15,0 0-25-15,0 0-29 0,0 0-78 16,0 0-122-16,0 0 47 0,-17 13-209 16,17-13-146-16</inkml:trace>
  <inkml:trace contextRef="#ctx0" brushRef="#br0" timeOffset="50152.55">12569 13312 1911 0,'0'-10'31'0,"-3"5"18"0,3 5 16 16,-3-13 5-16,3 13-4 0,0 0-1 0,0 0-12 15,0 0 9-15,0 0 8 0,0 0 10 16,-10 41 13-16,6-16-4 0,4 5 1 16,-3 5 7-16,3 5-5 0,-3 0 0 15,-1-1-5-15,4 17-2 0,0-9-7 16,-3-7-8-16,6-5 19 0,-3 2-15 0,0-6-2 16,0-2-10-16,0-1-11 0,0-10 2 15,-3 1-9-15,6-3 4 0,-3-4 2 0,0 1 9 16,0-1 16-16,0-12-11 0,0 0-6 15,0 0-4-15,0 0-5 0,0 0-9 0,-3-37 2 16,3 9-14-16,0-7-1 0,7-18 0 16,-4-1-4-16,0-4-8 0,4 4-1 15,3-4 7-15,0 8-14 0,4 0-4 16,-5 12 10-16,5 9-7 0,-7 4 4 0,2 1-2 16,12 2-14-16,-5 7 1 0,4 5 8 15,4 3-10-15,-2 4 11 0,8 3 2 16,8 3-7-16,2 4-1 0,16 6 5 0,-3-1 4 15,-9 1-5-15,13 2 5 0,-21-5-6 16,4 2 6-16,-7-2-9 0,4 1 6 0,-7-3-24 16,-4 1-22-16,-2-1-22 0,-4-1-38 15,0 0-27-15,-3 1-19 0,-4-4-28 0,-6 3-24 16,0-1-43-16,-4-1-59 0,0 2-150 16,-3-7-30-16,3 11 50 0,-3-11-184 15,-6 14-114-15</inkml:trace>
  <inkml:trace contextRef="#ctx0" brushRef="#br0" timeOffset="53770.56">9829 10493 1950 0,'-6'-13'154'0,"6"5"13"16,0 8 2-16,-3-10-14 0,3 10-7 0,0 0-18 15,0 0-5-15,3-12-15 0,-3 12-18 16,0 0-2-16,0 0 4 0,0 0 3 0,16 32-1 15,-9-20-4-15,0 12 6 0,3-2 0 16,-4 6-4-16,5 1-7 0,-2 4-6 16,1-1-3-16,1 0 1 0,2 14-8 15,1-10-6-15,-8-3 1 0,0 1-3 16,4-2-6-16,-2-10 0 0,-2 0-10 0,0 2 4 16,-2-2-10-16,2-7 3 0,-3-1-8 15,2-1 16-15,-2-1 18 0,0-5 13 0,-3-7 19 16,3 17 15-16,0-10 15 0,-3-7 8 15,0 0-16-15,0 0-9 0,0 0-15 0,0 0-2 16,0 0-8-16,0 0-11 16,-12-32-8-16,7 15-10 0,-1 0-5 0,-1-5-8 0,4-3-4 15,-3-3-16-15,-5-1 10 0,8-1-9 16,0-1 4-16,-1-1-11 0,4 2-4 16,-3 3-2-16,3-2-2 0,0 0 6 15,0 1-14-15,3 3 0 0,4-4-4 16,4 4 0-16,-5 3-6 0,4-2-3 0,-1 5 0 15,2 1 2-15,5 1-3 0,1 2 0 16,-1 5 1-16,5 2-3 0,-1 2 5 0,-1 5-10 16,2 1 4-16,2 1-5 0,-3 5 1 15,7 2 11-15,-4 3-12 0,4 7 13 0,0 0-5 16,-4 4 9-16,0 1 6 0,-6 4-7 16,-1 1-4-16,-2 3-1 0,-4 1 4 0,-7-2-5 15,0-1 11-15,-3 2-6 0,-3 4 13 16,0-3-9-16,-7 1 4 0,-1-4 5 15,-2 3-12-15,-3-7-24 0,-4-1-14 16,-4-5-20-16,4-4-31 0,-3-2-28 16,-3-3-24-16,-1 1-30 0,-6-4-25 0,3-6-23 15,3 5-35-15,0-4-9 0,8-2-18 16,-2 0-8-16,4 0-24 0,1-4-12 0,5-1-16 16,5-2-53-16,9-4-49 0,0 1-33 15,8-3-254-15,2-2-223 0</inkml:trace>
  <inkml:trace contextRef="#ctx0" brushRef="#br0" timeOffset="55236.41">10397 10676 2136 0,'9'-7'16'0,"-6"6"12"15,4-2 10-15,-7 3 5 0,0 0 6 0,0 0 8 16,0 0 18-16,27 10 2 0,-27-10 5 16,14 18 4-16,-8-6 7 0,1 1 6 0,-4 1 13 15,3 4-6-15,2 1 12 0,-2 5-2 16,-3-2-1-16,4 3-6 0,-4 0-4 15,0 0-2-15,0-6-10 0,5 6-5 0,-5-8-8 16,-3 0 4-16,7-3-1 0,-7-2 20 16,0 3 17-16,3-5 19 0,-3-10 31 0,0 7 5 15,0-7-18-15,0 0-21 0,0 0-18 16,-10-33-11-16,10 5-11 0,-11-7 4 16,2-19-26-16,-15 0-13 0,-3-11-7 15,8 9 1-15,-5 6-16 0,1 0-4 0,-4 6-3 16,8 5 1-16,-2 5-13 0,1 9-3 15,7 9-6-15,-4-1-1 0,7 6-31 0,-3 3-24 16,3 2-17-16,-3 6-13 0,13 0-15 16,-17 14-19-16,10-3-6 0,4 6-13 15,3-1-12-15,3 1-13 0,8 8-17 0,2 0-8 16,7 0-5-16,0 0-5 0,0-1 8 16,7-5 12-16,-8-4 11 0,1 1 20 0,1-7 8 15,-2 0 19-15,1-5 10 16,1-1 11-16,-5-6 9 0,-2 0 16 0,2-1 38 15,-2-2 31-15,-1 4 36 0,0 0 36 16,-3-2 14-16,0 0 8 0,-10 4-3 0,14-4-8 16,-14 4-12-16,13 0-17 0,-13 0 0 15,13 8-15-15,-3 0 7 0,0 2 2 0,0 11 1 16,-7-2 1-16,11 6 5 0,-1 10 8 16,1 8 0-16,-1 4 3 0,0-1-3 15,0 4 1-15,5 0 2 0,-9 0-4 0,1-4-3 16,-4-3-7-16,-6-11-2 0,14 14-8 15,-1-9-2-15,-10-9-6 0,5-6 3 0,-5 1-6 16,0-8-2-16,0 3 9 0,-3-7 19 16,4 0 40-16,-1-4 31 0,-3-7-13 15,0 0 0-15,0 0-16 0,0 0-5 16,0 0-14-16,-19-32-5 0,8 13-4 0,-2-5-23 16,2-2-1-16,2-5 0 0,-1 1-5 15,-4-2-5-15,4 0 0 0,-3-14-11 0,3 6 3 16,7 5-2-16,-4-3-1 0,7 4-23 15,-3-7 3-15,6 7 3 0,4-4-5 16,-1 2-2-16,1 3-9 0,10-10-17 0,-3 8-1 16,-2 7-8-16,1 0-5 0,-2 12-1 15,-1-2-12-15,4 2 1 0,-8 4-13 0,4 2-7 16,-4 5-1-16,5-1-4 0,-2 6 5 16,-9 0-1-16,24 6-4 0,-14 2 9 15,-1 2 3-15,5 5 5 0,-4-4 5 16,0 13 8-16,-6-5 1 0,2 6 2 0,1 6 6 15,-4-6 1-15,-3 1 9 0,0-1-4 16,3 0 9-16,-3 0 4 0,0 0-5 0,7 0 5 16,-11-1-3-16,8-6 1 0,0-2 2 15,-1 1 1-15,0 1-2 0,4-3 5 0,-4-5-1 16,0 1 7-16,4 2-3 0,3-6-1 16,3-6 4-16,-13-1 1 0,24-1 2 15,-18-6-1-15,11-4 1 0,-4-3 0 0,-3-4-1 16,4-6 0-16,-1-1-5 0,-10-1 4 15,1-9-3-15,0 4 0 0,-8-2 1 16,-3 0-1-16,-6-1 0 0,6 1-1 16,0 8-3-16,1 0 0 0,-4 6-5 0,7 2-1 15,-4 3-4-15,3 7 5 0,-2 3-6 16,-1-2 5-16,7 6-6 0,0 0 8 0,-23 17-7 16,19-6 9-16,1 3-1 0,0 4 0 15,0 7-4-15,6 0 6 0,0-1-1 0,7 2 5 16,-6-1-7-16,9 6 10 0,-3-6-6 15,3 0 2-15,-6-6-2 0,-1-4 7 0,1 1-3 16,3-7 7-16,-3 1-1 16,3-7-2-16,-4-3 0 0,-6 0-5 0,20-4 6 15,-13-7-1-15,-4-6 0 0,1 2 0 16,3-9 1-16,2 7-3 0,-9-8 3 0,4 3-5 16,-1 0 7-16,3 0-6 0,2 4 3 15,-5-6-1-15,-3 7-6 0,6 1 4 16,-2-1-4-16,2 6 1 0,2-4 1 0,1 2-3 15,1 2-1-15,4 4 1 0,-1 0 2 16,1 4-5-16,2 1 3 0,1 2 3 16,2 0-4-16,11 8 1 0,-3-4 5 0,6 11 0 15,-3-2-8-15,0 5 11 0,-3 1 1 0,0 4-4 16,0-4 0-16,-8 6 7 0,-2 0-4 16,-4-7-1-16,1 6 4 0,-4-2-1 15,-4-5 9-15,-3 1 7 0,5-6 25 16,-5 1 10-16,0-4 23 0,-3 0-5 0,0-9-2 15,0 0-3-15,0 0-10 0,0 0-2 16,0 0-14-16,-20-24-7 0,20 12-1 0,0-1-1 16,3-6-11-16,-3-5-2 0,11 3 1 15,2-8-6-15,1 3-2 0,8-12-3 16,8 2 0-16,-6 10-5 0,-1 2-3 0,1 3 0 16,2 6-8-16,-3 1 3 0,1 6-5 15,-4-1-4-15,3 7-7 0,0 2 4 16,1 2-10-16,-5 7 0 0,5-1 3 15,-4 9-15-15,1-1-9 0,-5 7-23 0,-7-4-21 16,5 5-47-16,-7-2-40 0,-1-1-48 16,1 1-52-16,-3-3-56 0,-1-3-71 0,0-4-151 15,-3-2 29-15,4-6-341 0,-4-4-352 16</inkml:trace>
  <inkml:trace contextRef="#ctx0" brushRef="#br0" timeOffset="62637.8">20846 9812 2514 0,'-3'-2'-6'0,"3"2"25"0,0 0 18 16,-14-10 2-16,14 10 6 0,0 0-9 15,0 0 9-15,0 0 21 0,0 0-1 16,0 0 23-16,0 0-3 0,38 25 9 16,-19-15-3-16,1 5-4 0,10 0-8 15,0-4 8-15,13 13-5 0,1-2-3 0,-11-4-8 16,-6-1-12-16,-1-2-8 0,1 3-7 15,-4-7 1-15,7 10-3 0,-6-3-10 0,0 1 9 16,-2-3-8-16,-5-1 3 0,-1-4-10 16,2 6-31-16,-6-5-22 0,2-2-34 0,-1-3-23 15,-6 1-22-15,3-4-13 0,-10 2-60 16,0-6-59-16,0 0-48 0,0 0-79 16,0 0-108-16,0-31 29 0,-3 22-143 0,0-9-87 15</inkml:trace>
  <inkml:trace contextRef="#ctx0" brushRef="#br0" timeOffset="62904.16">21326 9776 1766 0,'-7'-8'69'16,"1"0"15"-16,6 8 10 0,-7-9-6 15,7 9-5-15,0 0-1 0,0 0 5 16,0 0 12-16,-36 25 6 0,22-7-3 0,1 7 18 16,-17 11-5-16,6 2-8 0,1 1 5 15,-4 4-4-15,1-3-2 0,-1 4-17 0,4-3 8 16,-1-1-12-16,8-11-10 0,2-1-8 15,1-6-6-15,7 2-12 0,-8-8 2 16,8 1-3-16,-4-3-1 0,6-3-8 16,0 3 1-16,1-7-9 0,-3 1-4 0,6-8 6 15,-7 13-10-15,7-13-16 0,-6 8-42 16,6-8-66-16,0 0-35 0,0 0-45 16,0 0-52-16,0 0-56 0,0 0-66 0,-8-19-145 15,8 19 40-15,-3-13-189 0,3 13-144 16</inkml:trace>
  <inkml:trace contextRef="#ctx0" brushRef="#br0" timeOffset="65186.94">15466 7317 1751 0,'0'0'-134'0,"0"0"20"16,0 0 13-16,-13 8 23 0,13-8-4 16,0 0 17-16,-14 4 13 0,14-4 9 15,0 0 11-15,-6 6 7 0,6-6 6 0,0 0 21 16,0 0 17-16,0 0-3 0,-13 5 12 16,13-5-4-16,0 0 3 0,0 0-10 15,-17 2 0-15,17-2 2 0,0 0-7 16,0 0-7-16,0 0-7 0,0 0 12 0,0 0-9 15,0 0-24-15,14-25-47 0,-2 12-307 16,9-1 110-16</inkml:trace>
  <inkml:trace contextRef="#ctx0" brushRef="#br0" timeOffset="66071.32">20440 14052 1073 0,'0'0'-24'16,"0"0"-1"-16,0 0 5 0,0 0 9 0,0 0 6 15,0 0 7-15,0 0 3 0,0 0-12 16,0 0 8-16,0 0-5 0,0 0 4 0,22-22 4 15,-8 12-4-15,10-2 6 0,-8-5-11 16,4 3 0-16,10-4 1 0,0-1 7 16,-3-1-5-16,6 2-1 0,-6 3 1 0,-4 2 3 15,-3 4-6-15,-3 2-7 16,-7 4 12-16,6 0-3 0,-2 3 7 0,-14 0-8 16,13 7 7-16,-7 0 4 0,5 4-8 15,-8-4 21-15,-3 4-17 0,0 3 10 0,0-3-7 16,0 3 6-16,-6 1-8 0,3 2-1 15,-2-3 0-15,5-4-12 0,0-1-52 16,-3 0-266-16,3-5 157 0</inkml:trace>
  <inkml:trace contextRef="#ctx0" brushRef="#br0" timeOffset="78571.14">15042 17081 947 0,'0'0'-11'0,"11"-14"5"16,2 7-12-16,7-5 5 0,17-5 26 0,23-4 10 16,30-8-1-16,13 0-12 0,20 0 7 15,41-7 21-15,9 1-3 0,1-2-8 0,-5 3 6 16,8 2-9-16,3 0-5 0,7 0 7 15,-7 2-9-15,-7 2 6 0,-6 0-10 16,-37 9 3-16,-4 1-8 0,-9 1 4 0,-11-1-7 16,-25 8 5-16,-15-1 5 0,-2 3 7 15,-21 2 6-15,-6 1 0 0,-10-1 16 0,-5 5 2 16,-1-2-7-16,-1 0-2 0,-7 2 6 16,4-2-11-16,-4 0 1 0,-2 1 1 15,-11 2-1-15,16-5-7 0,-7 0-2 16,2 2-3-16,-11 3 2 0,13-7-5 15,-10 2-38-15,-3 5-45 0,3-13-52 0,1 9-439 16,-4 4-58-16</inkml:trace>
  <inkml:trace contextRef="#ctx0" brushRef="#br0" timeOffset="80204.33">14723 6460 1755 0,'0'0'132'0,"0"0"-2"16,0 0-4-16,0 0 5 0,-21 9 16 0,21-9 10 16,-3 16-11-16,3-4 5 0,-3 6 0 15,3 2-10-15,0-2 0 0,0 1-6 16,0 9-9-16,3 0-6 0,-3 1-4 0,8 4-4 16,-5 5-4-16,0-1-3 0,4-2-8 15,-1 15-11-15,-3-10-3 0,-3-5-4 0,3 0-5 16,-3-5 0-16,8-1-12 0,-8-4-8 15,3-4 1-15,-3 0-4 0,3-3-12 0,-3 0-1 16,7-4-1-16,-4 0 3 16,-3-3-2-16,0 3 17 0,0-7 15 0,0-7 5 0,0 15 14 15,0-15-6-15,0 0-16 16,0 0-1-16,0 0-6 0,0 0-12 0,0 0-4 16,0 0 3-16,3-37-9 0,-3 19 2 15,0 1-6-15,0-8-8 0,3 0-11 16,-3-3 8-16,0-2-7 0,0-8 6 0,4 3-11 15,0-5-2-15,-4 3 0 0,0-1 4 16,0-1 0-16,0 2 1 0,0-5-3 0,-4 9-6 16,8-5 1-16,-4 8 10 0,0-1-18 15,3 5 5-15,0-2-2 0,1 3-5 16,2 0 7-16,0 3-2 0,2-2-1 0,-2 2-9 16,1 5 10-16,-1 2-5 0,8-3-5 15,-4 5 8-15,0 1 0 0,0 2-9 16,10-2-2-16,-10 5 4 0,0 1 0 0,3 1 0 15,4-1-3-15,-17 6 6 0,20 0 0 16,-20 0-4-16,16 8 4 0,-6 1-3 16,4-2 0-16,-4 2 13 0,-1 4-9 0,2-1 4 15,-5 4 5-15,1-1-7 0,-7 2 2 16,0 2-1-16,-7 2-4 0,4 0 9 0,0 4-11 16,3-3-12-16,-6-3-11 15,-5 4-23-15,1-4-17 0,-4 2-30 0,-2 0-21 0,3-5-34 16,-4 1-42-16,7-3-44 15,-7-3-35-15,4 3-48 0,0-10-54 0,3 2-97 16,-4-1-88-16,14-5 52 0,-13 2-314 16,13-2-312-16</inkml:trace>
  <inkml:trace contextRef="#ctx0" brushRef="#br0" timeOffset="81388.23">15009 6640 2409 0,'0'0'6'0,"24"-8"16"0,-24 8 4 16,17-3 11-16,-17 3 4 0,19-1 2 16,-19 1 2-16,27 4 9 0,-10 0 9 15,-4 4 10-15,4 1-6 0,-4-2 10 16,1 5 4-16,2 1 11 0,-2 2-3 0,-4-4 0 16,3 7-6-16,0 0-4 0,-3 2-2 15,3-1-5-15,-2 5-8 0,-5-5 1 0,4 5-7 16,-7-2-8-16,4 0-2 0,0 3-4 15,-7-5-6-15,3-2 2 0,0-3 0 0,-3 0-7 16,0-2 12-16,0-1 5 0,0 1-3 16,-3-5 8-16,0 3-4 0,3-11 2 15,-10 14-4-15,3-8-9 0,7-6 3 0,-13 8 1 16,13-8-5-16,-14 4 1 16,14-4-6-16,0 0-5 0,0 0 3 0,-29-4-7 15,29 4 0-15,-17-14-1 0,7 6-6 16,3-1 4-16,3 0-8 0,1-4 2 0,0 1-6 15,3-1 1-15,0-5 1 0,3 4 1 16,0-4-8-16,5-4 4 0,-2 4-7 0,7-3-3 16,4-5 6-16,3 6-5 0,0-5 1 15,4 2-5-15,-1 0-14 0,3 1 5 16,-2 0-12-16,-1 1-10 0,4 7-13 0,-3-4-8 16,-5 6-9-16,-2 5-16 0,2-4-26 15,-5 4-12-15,2 4-11 0,-2 0-9 16,-4 3-12-16,-10 0-7 0,27 7-7 15,-17-1-7-15,0-1-14 0,3 1-2 0,-3 1-11 16,4 0 4-16,-5 1 6 0,5-4 26 16,-1 2 21-16,-3-5 6 0,0 3 12 0,3-2 9 15,-13-2 25-15,24-6 12 0,-14 2 36 16,-1-3 25-16,5-1 25 0,-1 1 40 16,1 0 32-16,-1-4 31 0,-2 1 25 0,-5 3 24 15,-6 7 12-15,13-8-10 0,-10 2-3 16,-3 6-21-16,14-7-12 0,-14 7-17 0,0 0 12 15,0 0-7-15,0 0 11 16,13 18-9-16,-13-5 3 0,0 5 0 0,0 1 8 0,0 9-6 16,-3 0-1-16,3 1-7 0,0 0-2 15,-3 7-4-15,-1-4-8 0,4-1-8 16,0-1-5-16,0-3-11 0,4-2-3 16,-4-6-1-16,0-1-3 0,3-5 8 15,-3-1 29-15,0-1 8 0,0-11-10 0,0 0-10 16,0 0-12-16,0 0-17 0,0 0 5 15,-3-54-18-15,-4 21 1 0,-10-17-6 0,1-9-9 16,-5 5 3-16,1-1-7 0,4 5-11 16,-4 5 3-16,-4 2-5 0,8 11 0 0,6 7-2 15,-4 4-4-15,8 6-6 16,-4 1 1-16,0 2-7 0,0 1 1 0,-4 5-3 16,4 2-4-16,10 4-8 0,-19 0-13 15,19 0-22-15,-24 15-13 0,18-5-14 16,-2 2-15-16,5 4 0 0,6-1-6 0,5 0-14 15,-2 2-26-15,11 1-22 0,6-1-34 16,4 1-17-16,3-6-8 0,0-2-5 0,6-2-13 16,1-6 9-16,-4-2 14 0,0-2 23 15,-3-6 21-15,11-5 16 0,-11-2 9 0,7-14 14 16,-11 7 20-16,-3 1 55 0,4-4 39 16,-7 3 35-16,-3-2 47 0,-4 7 36 15,0-2 14-15,-2 5 18 0,-5 0 4 0,4 3-16 16,-4 3 4-16,2-1-17 15,-2 1-14-15,-6 8 5 0,10-1 16 0,-10 1 10 16,0 0 14-16,14 25 8 0,-11-13 14 16,0 6 9-16,0 3 23 0,4 4 15 0,-4 4 12 15,5 3 1-15,-2 0-7 0,1 6-5 16,-4-2-6-16,0 1-16 0,3-2-9 0,-1 1-12 16,1 0-21-16,1 2-8 0,-1-4-12 15,-3 0-14-15,5-2-8 0,-2-6-15 0,-3-1-9 16,4-1-1-16,-4-5-9 0,0-4-9 15,4 2-9-15,-3 0-2 0,-1-5-14 16,0-2-22-16,1 0-34 0,-4-1-32 16,3 0-35-16,-3-9-38 0,3 8-38 0,-3-8-37 15,0 0-60-15,3 4-65 0,-3-4-81 16,0 0-78-16,3-23-118 0,-3 9-130 16,-3-4 70-16,3 5-666 0,-3-5-782 0</inkml:trace>
  <inkml:trace contextRef="#ctx0" brushRef="#br0" timeOffset="81855.03">16226 6867 3797 0,'-20'-2'-54'16,"20"2"29"-16,-16-4 21 0,16 4 1 0,-14-4 8 15,14 4 14-15,0 0-1 16,0 0-5-16,-13-4 8 0,13 4-6 0,0 0 10 16,0 0-16-16,0 0 10 0,16-24-11 15,1 14-4-15,7-2 14 0,-2 2-10 0,2-2-3 16,3 2-5-16,3-4 9 0,3 3-6 15,0 1 1-15,-3-1 2 0,0 7-1 0,-3 1-5 16,3 3-1-16,-3 0 8 0,3 3-12 16,-3 7 2-16,0-3 10 0,-5 5 10 15,-8 6 8-15,2 0 11 0,5 3 4 0,-12 0 18 16,5 4 8-16,-11-3 5 0,4 2-3 16,-4-5-9-16,0-1 3 0,0-4-4 0,5-1-5 15,-5-1 17-15,0-5 31 0,-3-7-14 16,0 0-4-16,0 0-13 0,0 0-1 0,0 0-9 15,-3-44-6-15,0 9-13 16,-5-19-6-16,-11-20-12 0,8 12-5 0,-8-8-3 16,2 15-5-16,4 3 2 0,-7 9-7 15,-1 11 0-15,8 7-2 0,-4 0 1 16,1 7-9-16,-1 6-2 0,-2 2 2 0,-2 2-1 16,5 6 4-16,-1 2 2 0,17 0-2 15,-40 2-4-15,23 6 5 0,-3-4-3 0,7 3-5 16,3 1-22-16,4 1-10 0,6-9-7 15,0 8-17-15,0-8-33 0,0 0-45 16,36 0-54-16,-13-4-49 0,4-3-56 0,-4-3-64 16,11-5-126-16,-1-3-44 15,-3 5 52-15,-10 1-269 0,4-3-242 0</inkml:trace>
  <inkml:trace contextRef="#ctx0" brushRef="#br0" timeOffset="83155.06">1043 4917 2143 0,'0'0'-47'0,"0"0"29"15,-24-2 19-15,24 2 19 0,0 0 6 16,-16 0 8-16,16 0-3 0,0 0-4 0,0 0-6 16,0 0 3-16,0 0 9 0,-14 10 14 15,14-10 2-15,0 17 10 0,4-5 8 16,2 4-1-16,-2 0-1 0,6 5 4 16,-4-6 3-16,1-1-12 0,4 0 8 15,1-3 3-15,6-2 1 0,4-4 6 0,11-5-12 16,35-18 10-16,22-17-12 0,36-22 3 15,11-11-3-15,0-7-8 0,-4 0-10 0,0-5-6 16,-16 3 6-16,-7 4-9 0,-34 21-8 16,-3 2 1-16,-13 5-2 0,-9 15-10 15,-11 1-11-15,-10 10-20 0,-10 2-22 16,0 3-35-16,-4 7-35 0,-2-1-37 0,-1 4-20 16,-3-2-39-16,-3 5-60 0,-7 1-134 15,0 0-62-15,0 0-214 0,13 15-165 16</inkml:trace>
  <inkml:trace contextRef="#ctx0" brushRef="#br0" timeOffset="88087.97">830 7211 1885 0,'0'0'-57'16,"-18"-1"32"-16,18 1 14 0,-16-3 21 15,16 3 16-15,-17-3 15 0,17 3 9 0,0 0-4 16,-19-1-1-16,19 1 6 0,0 0-8 15,0 0-6-15,-21-3-5 0,21 3-3 16,0 0 0-16,0 0 8 0,0 0 0 0,0 0 17 16,0 0 4-16,0 0-2 15,0 15 16-15,0-15-11 0,0 0 20 0,0 0-11 16,30 10 2-16,-30-10-6 0,37-6 3 16,-4-2 5-16,24-3-3 0,6-10-14 15,18-4-10-15,9-4 1 0,3-10-5 0,7 6 8 16,6-5-14-16,8 2-5 0,-7-1 6 15,-1 6-6-15,0 2-7 0,-5 4 3 0,-11 3-3 16,0 2-5-16,-23 2 5 0,-7 3 1 16,-17 5-5-16,-4 3-2 0,-9 3-8 15,0 0 1-15,-6 0 1 0,-4-2-1 16,4 3-3-16,-8 3 5 0,4-4-15 16,-7 0 18-16,-13 4-12 0,24-1-8 0,-14-5 17 15,-10 6-14-15,20-4-8 0,-20 4-27 16,13-6-23-16,-13 6-26 0,0 0-23 0,14-2-32 15,-14 2-29-15,0 0-38 0,0 0-55 16,0 0-90-16,0 0-107 0,0 0-192 16,0 0-147-16</inkml:trace>
  <inkml:trace contextRef="#ctx0" brushRef="#br0" timeOffset="94772.19">11350 8050 1861 0,'-20'-10'-11'0,"2"2"13"0,9 1 4 16,-12 4 16-16,5-1 9 0,2 4 5 0,-2 0 3 16,16 0-1-16,-33 0 0 0,16 7-1 15,4 0 6-15,-1 4 7 0,1 3 4 0,4 4 10 16,-2 1 3-16,4 5-1 0,4 1 1 15,0 0-7-15,9 0 2 0,1 4-7 16,7-1-1-16,2-3-5 0,4 0-6 0,7-7 3 16,3-1-4-16,3-2 3 0,4-3-5 15,-7 1-2-15,3-3 9 0,-3-1 11 0,-3 2-7 16,-4-1-2-16,0 0 2 16,-6-3-2-16,-1 4 0 0,-2 1 3 0,-4 1 0 15,-4-1 5-15,-1 2-15 0,-5 4 2 16,-8 2-6-16,-2 3-8 0,-2-2 3 0,-2 3 3 15,-13-5-7-15,7 5-3 0,-6-10-2 16,-1 4-8-16,7-6 2 0,-14-2-17 16,7-6-20-16,8 2-17 0,-11-6-11 0,10 0-20 15,-1 0-27-15,2-6-28 0,2 2-26 16,4 0-29-16,-1-7-31 0,4 1-41 0,7 0-42 16,0-5-123-16,6-6-9 0,10 2-122 15,4-12-47-15</inkml:trace>
  <inkml:trace contextRef="#ctx0" brushRef="#br0" timeOffset="95205.33">11803 8111 1618 0,'3'-10'44'0,"-3"10"22"0,-3-11 13 0,3 11-1 16,0 0-3-16,0 0 1 0,-20-4-1 16,20 4-10-16,0 0 3 0,-27 21 0 15,17-10-1-15,-3 3 0 0,3 5 6 0,-4 5 0 16,1 1 2-16,3 5-11 0,0 0-4 15,4 3-5-15,-1-8 4 0,7 1-7 0,0 2-9 16,0 0 1-16,3-6-4 0,4 0-2 16,-1 2-4-16,5-7-7 0,-1-2 2 0,-1-3 4 15,5-2-9-15,-4-6 6 0,3 0 2 16,-13-4-10-16,30-8-2 0,-10-7-7 16,-3-2 9-16,-1-5-6 0,1-9-2 15,-7 1 2-15,7-17-3 0,-10 6-10 16,-1-9-1-16,1 13 2 0,-7-2 3 0,-4 11 11 15,8 3 22-15,-8 3 2 0,4 4 9 16,-3 0-3-16,3 4-4 0,-3 3-11 0,3 11 2 16,-3-7-3-16,3 7-4 0,0 0 3 15,0 0-4-15,0 0-1 0,-14 26 3 0,14-9-15 16,0 1 6-16,0 6 1 0,7 1 1 16,3 5-7-16,6 12-4 0,4-2-12 15,1-11-31-15,1 10-32 0,2-11-34 16,-4-3-31-16,4-8-19 0,-5-2-34 15,5-5-31-15,-7-2-31 0,-4-8-10 0,7-3-17 16,-4-5-94-16,5-6-42 0,-5-10-159 16,1-1-66-16</inkml:trace>
  <inkml:trace contextRef="#ctx0" brushRef="#br0" timeOffset="95788.97">12272 8026 1652 0,'0'-19'38'0,"-3"2"42"16,3 3 23-16,-3 7 8 0,3 7-12 0,-7-12-9 15,7 12-3-15,0 0-1 0,0 0-6 16,0 0-2-16,0 0-9 0,-20 33-5 0,17-18-5 15,3 5-6-15,0-2-3 0,0 8-3 16,0-1-5-16,3 0-7 0,8 6 2 16,-5-6-6-16,4 5-8 0,4-3-15 15,-5-8-12-15,4 2-22 0,1-3-18 0,-1-8-17 16,1 0-14-16,-1-2-21 0,1-8-10 16,2-6-6-16,-16 6-11 0,33-19-2 15,-16 1 18-15,-1-7 7 0,-5-6 9 0,2 5 8 16,1-23 8-16,-1 15 29 0,-10 0 25 15,4 9 30-15,-4 0 40 0,-3 0 30 0,4 9 22 16,-4-1 21-16,0-1-1 16,0 3-10-16,0 2-10 0,0 2-10 0,0 11-8 15,-4-11-12-15,4 11-11 0,0 0-3 0,0 0-5 16,0 0-4-16,0 0-6 16,23 44 2-16,-16-20-7 0,3 1 2 0,0 7-4 15,0-7-13-15,4 7 1 0,5 8-3 16,-5-11 4-16,-1 2-6 0,1-6-2 0,-5 0 2 15,1-6-5-15,1 2-1 0,-5-6-7 16,4-2 6-16,-7-1 14 0,0-5 2 0,-3-7 6 16,8 13-4-16,-8-13 5 0,0 0-13 15,0 0-3-15,0 0 3 0,0 0 4 16,0 0 3-16,0 0-4 0,0 0-12 0,-8-39 10 16,5 21-1-16,0-2-2 0,3 0-10 15,-3-4 3-15,3-1 2 0,3-1 2 0,0-2-14 16,0 6 11-16,2-6-5 15,-2 11-2-15,0 2-11 0,0-3 5 0,10 1 3 16,-2 3-1-16,-5 7 3 0,4 3-9 16,4-1 5-16,-14 5-8 0,0 0-4 15,33 8-9-15,-23-1-18 0,-1 3-16 0,2 5-15 16,2 3-17-16,1-4-17 0,-1 4-22 16,-3-8-28-16,3 2-16 0,-3-4-19 0,0-3-14 15,0-5-4-15,-10 0-6 0,30-9-31 16,-17 1-375-16,4-3-116 0</inkml:trace>
  <inkml:trace contextRef="#ctx0" brushRef="#br0" timeOffset="96458.49">13156 7968 1758 0,'17'-11'-18'0,"-7"4"21"0,-1 4 12 16,2 0-6-16,-11 3 17 0,16 0 12 15,-16 0 11-15,0 0 7 0,24 16 5 16,-18-8 7-16,-3 6 4 0,5 4 1 0,-2 0-3 16,-2-1-2-16,-1-1 1 0,0 2 0 15,-3 3-6-15,3-4-9 0,-3-5-1 0,0-5 6 16,4 3 8-16,-4-10 24 0,0 14 8 15,0-14-14-15,0 0 0 0,0 0-9 0,0 0-10 16,0 0-15-16,-23-43 9 0,12 22-21 16,-2-5 4-16,-17-16-14 0,7-1-4 15,-7 0 2-15,3 5 4 0,0 4-11 16,0 9-9-16,8 5-1 0,2 5-6 16,4 1-1-16,-1 3 10 0,-2 5-17 0,2 2 3 15,1 4 2-15,13 0 0 0,-30 4-1 16,17 5-9-16,-1-1 4 0,8 6 5 0,-1-3 6 15,1 6-12-15,6-5 12 0,0 3-12 16,0-1 6-16,3-1 0 0,4 2 3 0,-1-5 1 16,8 1 5-16,-1-4-9 0,7 0 6 15,6-4 2-15,-2-6-14 0,6 3 3 16,-4-7 9-16,11 0-6 0,-4-6 1 16,0 1 6-16,5-1-7 0,-16 2 4 0,8-1 7 15,-6 5-6-15,-4 0-7 0,0 0-8 0,0 6 1 16,-3 1 5-16,-1 0 3 0,8 1-1 15,-11 7 3-15,7 5-6 0,1-1-6 16,-5 5 12-16,1 4-9 0,-8-3-8 16,9 7 19-16,-9-6-4 0,1 5 4 0,1 1 1 15,-5-8-10-15,4 3 7 0,-7-6 1 16,3-1-4-16,2-1 4 0,-8-5 20 16,0-7-14-16,3 10 7 0,-3-10-8 0,0 0-6 15,0 0 5-15,0 0 8 0,13-35-10 16,-10 19 2-16,4-4-2 0,3-2 4 0,0-3-4 15,4-7-6-15,9-4 0 0,0 4 4 16,4 0 3-16,-11 11-6 0,11 0-7 0,-4 5-1 16,1 3 12-16,-5 3-15 15,5 5 0-15,-4 2 2 0,4 6 13 0,-5 2 4 16,-2 1 13-16,4 11-3 0,-5 2 1 16,-7 2 3-16,2-3-5 0,2 11-11 15,1-1-30-15,-11-3-33 0,7-3-15 0,-7-5-33 16,-3 1-33-16,3-7-46 0,-6-3-82 15,0-2-160-15,3-6-33 0,0 0 44 0,0 0-139 16,0 0-58-16</inkml:trace>
  <inkml:trace contextRef="#ctx0" brushRef="#br0" timeOffset="97622.04">782 6228 1626 0,'-25'1'22'16,"4"-1"14"-16,7 0 26 0,14 0 23 0,-22 0 9 16,22 0 2-16,0 0 6 0,-24 0-11 15,24 0 3-15,0 0 2 0,0 0-13 16,-17 3 7-16,17-3-10 0,0 0-10 0,0 0 0 15,0 0-7-15,0 0-12 0,0 0 0 16,0 0 8-16,44-21 3 0,13-4 1 0,22-8-4 16,25-10-4-16,36-14-1 15,7-6-11-15,3 2 6 0,-3-1-6 0,-8 6 10 16,-32 12-14-16,-4 2-4 0,-9 3-10 16,-11 7 1-16,-20 10-7 0,-10 1 0 15,-3 2 0-15,-20 6-8 0,-3 6 6 0,-6 0 6 16,-5 2-14-16,-2-1 6 0,-5 5-2 15,-9 1-8-15,16-3 1 0,-16 3-4 16,0 0-16-16,0 0-28 0,0 0-15 0,8 15-13 16,-8-15-26-16,-8 14-38 0,8-14-46 15,-9 21-42-15,2-14-68 0,1 3-155 0,-2 1 1 16,5 1-165-16,-7 1-109 0</inkml:trace>
  <inkml:trace contextRef="#ctx0" brushRef="#br0" timeOffset="106306.17">19929 14112 1818 0,'-6'-15'53'0,"-4"1"35"0,6 1 23 16,1 5 25-16,3 8-3 0,-7-15 0 16,7 15-16-16,-3-10-12 0,3 10-13 0,0 0-13 15,0 0 11-15,0 0 20 0,0 0-5 16,0 0-3-16,3 35 15 0,1-17-2 16,2 4-7-16,-2 3-7 0,-1 8-1 0,4 2-9 15,-1 0-2-15,1 12-6 16,0-7-6-16,3-5-5 0,-4 0-8 0,1-5-2 15,0 2-6-15,0-7-2 0,-4 0-8 16,3-7-11-16,-6 2 2 0,7-8-3 0,-4 3 9 16,0-2 0-16,-3-3 9 0,5 1 16 15,-2-4 7-15,-3-7-8 0,0 0-2 0,0 0-6 16,0 0-6-16,0 0-13 0,0 0 4 16,0 0-12-16,0 0-4 0,-11-43-2 15,8 26 5-15,-4-5-7 0,4-3-3 0,3-3-7 16,-3-3 2-16,3-3 0 0,0-4-11 15,0-2 8-15,6-14-8 0,-2 4 8 16,2 8-5-16,-3 9-2 0,8-1 0 0,-5 1-2 16,4 8 2-16,-2 0-5 0,1 4-1 15,-2 0 0-15,2 6-3 0,-1 1 2 16,1 2-1-16,4 1-4 0,1 5-1 0,2 5-4 16,-16 1 9-16,27 1-9 0,-6 10 5 15,-1 2-2-15,-7 2 4 0,4 4-5 16,-1 4 4-16,-6 4-1 0,0 1-1 0,-3 7 2 15,-7-6 4-15,-7 7 1 0,7-4 0 16,-3-4-4-16,-4 5-2 0,-3-4 0 0,-3-1 9 16,2-6-4-16,2-1-1 0,-4-1 5 15,-4-5 3-15,-4-4-9 0,9 0 4 16,-6-1 3-16,9 0-7 0,-1-2 4 16,-1-1-5-16,2-3 11 0,2 4-6 0,1-2-5 15,6-6 5-15,-11 7-6 0,11-7 3 16,0 0-9-16,-10 10 2 0,10-10 5 0,4 8-7 15,-4-8 8-15,17 3-5 0,-1-2-16 16,-2 2-3-16,2 0-10 0,4-2-14 16,0 3-20-16,3-2-16 0,1-2-17 0,-1 0-33 15,7 0-2-15,-3 0-17 0,-1-6-15 16,4-1-6-16,-3 0-10 0,6-5 11 0,-3-4 15 16,-10 1 16-16,4-4 14 0,-5-1 6 15,2 2 20-15,-4 0 18 0,-4 6 37 0,-4-1 46 16,2 3 35-16,-4-2 8 15,2 5 5-15,-6-1-2 0,8 1-12 0,-11 7 2 16,0 0-4-16,13-3 11 0,-13 3 12 16,0 0 11-16,7 22-1 0,-4-9 5 15,1 2-7-15,-1 6 1 0,-3-5 2 0,0 5-3 16,3-4-12-16,-3 1-3 0,4-3 3 16,-1-2-5-16,-3-1 0 0,3-5 19 0,-3 3 17 15,0-10 13-15,3 10-3 0,-3-10-4 16,0 0-15-16,0 0-4 0,10-45-10 0,-13 17-6 15,0-12-3-15,-4-20-14 16,-3-2 7-16,-3-13-9 0,-7 4-6 0,-3 20-3 16,2 1 1-16,-6 7-5 0,11 4-10 15,-4 11 3-15,4 7-4 0,-1 9 2 16,1 2-4-16,-2 7-3 0,1 2-3 0,17 1-1 16,-33 12-2-16,20 1 7 0,0-1-7 15,-1 2 3-15,5 4-4 0,2-4 2 0,7 4-1 16,0 3 3-16,0-6 2 0,10 2-3 15,3-5 4-15,1-2-5 0,5 1-3 0,-2-7 2 16,4-1 1-16,4-3-7 0,-1-5-8 16,0 3 12-16,-1-3-9 0,7-5-1 0,-3 2 9 15,-11 2-4-15,4 2-3 0,4 1-6 16,-8-1-7-16,-16 4 9 0,33 7-11 16,-19-3 6-16,-4 2 15 0,3 5-4 15,-6 1 3-15,3 2 0 0,-4 4 3 16,-2 0-4-16,2 3 9 0,-2 4-10 0,-8 4 15 15,4-4 1-15,0 2-15 0,-3-2 14 16,0 0-9-16,6 2 3 0,-3-6 5 0,-7-4 2 16,14 1-14-16,-7-7-26 0,0 3 12 15,3-7-29-15,1-3-40 0,-4-4-45 0,0 0-22 16,20-14-24-16,-11-1-17 0,5-13 4 16,2-1-3-16,-2-17 28 0,-4-4 14 15,4 3 12-15,-8-3 19 0,4 3 12 0,-7 4 33 16,0 12 45-16,8 2 42 15,-8 4 37-15,7 3 30 0,-7 4 36 0,0 1-7 16,-3 2 3-16,5 5-16 0,-2 0-11 16,-3 10-11-16,6-11 17 0,-6 11 12 0,0 0-3 15,0 0-3-15,30 25 7 0,-23-7-7 16,10 7 2-16,-4 6-5 0,4-5-4 0,-1 17-4 16,1 2-3-16,-10-9-7 0,6-10-2 15,-3 6-4-15,0-8-7 0,-4 1 2 0,1-7-10 16,0 1 0-16,-4-1 0 0,1-5-3 15,-1-1 2-15,0-2 22 0,-3 0 19 16,0-10 8-16,3 7-8 0,-3-7-17 0,0 0-1 16,0 0-16-16,0 0 3 15,0 0-6-15,-9-31-9 0,9 31-5 0,-4-19-4 16,4 12-5-16,0-3 2 0,-3-4-10 16,6 3 1-16,-3-3-3 0,10 3-7 0,-3-7 3 15,-4 5 1-15,7 4-14 0,0-1-10 16,-3 2-5-16,7 6-10 0,-14 2 1 0,22-5-3 15,-22 5 0-15,27 9 5 0,-21 1-4 16,8 1-3-16,-4 3-3 0,-4 4-16 0,5 2-1 16,-1-1-10-16,-4-2-21 0,2-1-8 15,1 0-15-15,-2-4-6 0,-1-5 15 16,5 0 1-16,-5-3-9 0,-6-4 0 0,27-5 0 16,-14-5 6-16,4 2 5 15,-1-2 13-15,-2 0 7 0,-1-1 3 0,1 4 8 16,-4 0 11-16,-1 2 6 0,1-2-1 15,-3 4 12-15,-7 3 6 0,13 0 19 0,-13 0 14 16,0 0 12-16,17 10 2 0,-10-5 8 16,-1 2 7-16,-6 4 15 0,7-4 6 0,-4-1-14 15,1-2 1-15,-4-4-6 0,7 12 2 16,-7-12 9-16,3 9 11 0,-3-9 23 0,0 0-9 16,0 0-6-16,0 0-6 15,6-21-12-15,-6 21-5 0,0-32 1 0,0 7-2 16,-6-8-12-16,-4-2-4 0,0-12 3 15,-7 2-9-15,7-1 3 0,-10 6-5 16,3 11-2-16,1 4-1 0,2 7-8 0,-2 3-3 16,-1 1 2-16,4 3-1 0,-4 5-3 15,1 2-10-15,-8 4 7 0,24 0-2 0,-36 8 4 16,19-1-4-16,1 0-3 0,5 4 9 16,1-7-10-16,4 5 2 0,6-9-12 0,0 14-14 15,0-14-41-15,19 5-71 0,-2-8-78 16,-1-1-82-16,11-8-134 0,3-1-123 0,3-2 51 15,11-7-317-15,-1-6-309 0</inkml:trace>
  <inkml:trace contextRef="#ctx0" brushRef="#br0" timeOffset="130710.49">722 14608 2361 0,'0'0'-25'0,"0"0"28"16,-30-6 1-16,30 6 1 0,0 0-4 0,0 0 5 16,-13 6 3-16,13-6 23 0,0 12 6 15,0-12-1-15,4 20 14 0,-1-8 12 16,3 6-3-16,5-4 4 0,2-1-14 16,1 2 15-16,-1-3 9 0,13-2 2 15,1-4 5-15,7-5 4 0,29-8 8 0,20-18-7 16,8-7-10-16,12-15-8 0,23-18 0 15,11-13-1-15,3-4-13 0,3-7-15 16,-6 6-3-16,0-3-1 0,-14 1 2 0,-4 6 8 16,-32 20-15-16,-6 7 10 0,-5 4-21 15,-13 8 2-15,-22 14 4 0,-8 5-3 0,-9 6-8 16,-8 2 16-16,1 3-30 0,-8 6 4 16,1-4 0-16,-10 8-1 15,14 0-8-15,-14 0-36 0,0 0-24 0,13 12-12 16,-13-12-17-16,3 17-20 0,-3-3-25 15,-3-4-28-15,0 2-29 0,3 1-59 0,-7-1-46 16,1 2-108-16,3 0-49 0,-5 1-132 16,5-2-91-16</inkml:trace>
  <inkml:trace contextRef="#ctx0" brushRef="#br0" timeOffset="165759.01">20510 6010 1780 0,'0'0'-2'15,"-21"5"7"-15,21-5 8 0,-16 5 11 16,10 0 11-16,6-5 12 0,-8 15 9 15,5-5 5-15,3 1 5 0,0 3 9 0,6 1 3 16,5-1 1-16,-1 4-3 0,7-4 8 16,2 3-4-16,11-3 5 0,0-3-1 0,11-3-6 15,5-4 4-15,31-8-8 0,23-10-6 16,0-5-4-16,6-9-1 0,1-5-14 16,26-17 2-16,1-6-4 0,-1-2-8 0,-9-3-9 15,-8-2 4-15,-26 12-11 0,-4-2 4 16,-8 0 2-16,-6 1-21 0,-8 10 15 15,-14 6-7-15,-10 5-3 0,1 2 2 16,-16 7-4-16,-1 7 1 0,-7-1-19 0,-4 7-14 16,1-1-40-16,-4 4-40 0,-1 2-41 15,-1 1-15-15,-8 3-21 0,0 0-56 16,0 0-73-16,0 0-147 0,3 14-199 0,-3-14-150 16</inkml:trace>
  <inkml:trace contextRef="#ctx0" brushRef="#br0" timeOffset="166059.59">20720 6032 1893 0,'0'0'-24'0,"-7"8"7"15,7-8 12-15,0 0 8 0,0 0 7 0,46-4 4 16,-6-3-1-16,34-11-1 0,29-11 0 16,50-13 1-16,10-12-4 0,11 0-3 15,-3-3-1-15,-2 2-3 0,-16-4-2 0,-12 9 0 16,-38 17 3-16,-13-3-3 16,-6 4-1-16,-21 7-3 0,-11 5-7 0,-8 5-9 15,-14 5-17-15,-3-1-19 0,-7 7-12 16,-3 1 11-16,-1 1-22 0,-9 2-37 0,-7 0-29 15,0 0-316-15,10 9 31 0</inkml:trace>
  <inkml:trace contextRef="#ctx0" brushRef="#br0" timeOffset="172209.48">16302 14199 1436 0,'0'0'90'16,"0"0"-2"-16,0 0 6 0,-12 3 9 0,12-3 3 15,0 0-9-15,0 0-11 0,0 0 3 16,0 0-2-16,0 0 16 0,0 0 6 0,0 0 0 16,0 0 9-16,69-5-6 0,-32-1 4 15,0-1-1-15,19-5 8 0,4-2-8 16,3-3 0-16,8-2-4 0,12-8-11 0,7-3 0 16,-10-2-11-16,14-6-3 15,-1-2-2-15,-3-3-12 0,0 1 1 0,-3-4-14 16,-5 2-1-16,-1 1 0 0,-8 1 3 15,-7-1-7-15,-6 0 2 0,-16 14 0 0,-1-10 2 16,-6 6-6-16,-3-3 1 0,-8 1 0 16,-6 7-2-16,0 6-7 0,0-3 2 0,-10 4-7 15,7 2-1-15,-7 2-7 0,0-1 7 16,3 3-4-16,-7 1-9 0,5 1-1 16,-8 2 0-16,7 2-6 0,-7 0-2 0,-3 9-8 15,11-14-21-15,-11 14-33 0,6-12-41 16,-6 6-45-16,0 6-53 0,3-7-46 15,-3 7-45-15,0 0-46 0,0 0-43 16,0 0-131-16,0 0-20 0,-23 0 43 0,23 0-220 16,-24 13-188-16</inkml:trace>
  <inkml:trace contextRef="#ctx0" brushRef="#br0" timeOffset="172676.95">17502 13125 2019 0,'-19'-10'9'16,"2"3"24"-16,4-1 26 0,-4 5 16 16,4-3 16-16,13 6-9 0,-17-8 2 15,7 5-3-15,10 3-17 0,-14-5-9 0,14 5-2 16,0 0-5-16,-9-9-10 0,9 9-2 16,0 0 8-16,0 0-1 0,0 0 4 0,0 0 12 15,0 0-7-15,63 0 5 0,-36 0-5 16,6-1-10-16,14-2 1 0,-1-1 5 15,8 1-6-15,-8 0-11 0,4-2 6 0,1 3-12 16,-8-2-1-16,-7 4-8 0,1 0-6 16,-7 0 17-16,0 0-6 0,-7 4-14 0,4-2 2 15,-3 3 16-15,-2 1-3 0,5 2 4 16,-7 6 1-16,-2 1 2 0,1-1 10 16,-2 10 10-16,2-2-5 0,-5 3 6 15,2 0-1-15,-5 3-4 0,2-2 6 0,1 2 2 16,-8-3 3-16,1-3-7 0,-1 3 2 15,-6 0-3-15,3-1-5 0,5-5 9 16,-5 1-16-16,-3 3 0 0,3-6 0 0,-3 1-7 16,4-3-1-16,-1-2-4 0,0-1-3 15,-3 1-1-15,0-5-5 0,0-8 5 0,3 17 1 16,-3-10-8-16,0-7 2 0,0 12-7 16,0-12-39-16,7 10-13 0,-7-10-43 0,0 8-47 15,0-8-60-15,0 0-71 0,0 7-91 16,0-7-177-16,0 0 5 15,0 0 61-15,0 0-232 0,-7 6-192 0</inkml:trace>
  <inkml:trace contextRef="#ctx0" brushRef="#br0" timeOffset="173913.07">20179 13320 1994 0,'-43'-12'-33'0,"7"4"17"15,-5 3 23-15,8 1 12 0,-4 3 12 0,-2 1 7 16,-5 1 4-16,1 8 6 0,-14 3 6 16,0 3 10-16,0 8 2 0,5 2 5 0,-2 8 11 15,-6 6 6-15,3 9-3 0,0 7 3 16,11-3 4-16,-7 5 17 0,13 6-5 16,7 2-3-16,3 6-1 0,13-2 2 15,0 6-6-15,7-3-4 0,13-6-8 0,1-1-3 16,9 13-8-16,4-3 4 0,9-9 0 15,7 7-6-15,8-4-5 0,2-1-1 16,7-7-1-16,7-4 2 0,6-4-14 0,7-6 7 16,0 0-1-16,7-6-3 0,2-7 0 15,5 0-7-15,3-5 4 0,-8-7-2 0,-5-4 1 16,-4-8 3-16,3 0-8 0,4-2 7 16,-1-5 3-16,-2-3-8 0,2-6 3 0,2-1-3 15,1-5 6-15,8-6-8 16,0-6-7-16,-4-1 0 0,4-7-5 0,-1 0 1 0,-9-11 1 15,-4 0-8-15,1-3-3 16,-7-4 3-16,-1-4-7 0,-9 3 7 0,-3-6 1 16,-5-6-2-16,-5 1 5 0,-8-5-1 15,1-2 1-15,-4 2 12 0,-13-4-11 16,-7 9-2-16,-3 2-1 0,-6-5-2 0,-8-2 5 16,-6-14-11-16,-6-3 8 0,-1-1-9 15,-13 0 0-15,-10-1-5 0,-4 4 6 0,-2 5-9 16,-11 4-2-16,-3 8-2 0,-3 8 6 15,3 2-14-15,-6 5 5 0,-15 12 6 0,8 6-14 16,-10 7 7-16,-11 4-7 16,15 14-16-16,-32 5-21 0,1 10-22 0,-9 0-16 15,-1 10-29-15,0 7-20 0,6 3-22 16,-3 1-28-16,21 7-28 0,9-1-45 0,7 3-34 16,17-1-51-16,10-8-50 0,5 0-189 15,12 1 16-15,6-10 78 0,11 0-281 16,-2-2-249-16</inkml:trace>
  <inkml:trace contextRef="#ctx0" brushRef="#br0" timeOffset="175626.08">23123 13674 2100 0,'-17'-16'-99'0,"17"10"31"0,0 6 29 16,0 0 24-16,-7-18 29 0,7 18 22 15,0 0 16-15,7-18 10 0,-7 18 7 0,0 0-4 16,3-8 7-16,-3 8-3 0,0 0 14 15,0 0 23-15,0 0 11 0,0 0 0 0,30 39-1 16,-19-16-1-16,8 15 9 0,5 1-18 16,-4-6 5-16,-7-5-13 0,11-3 6 15,2 7-9-15,1-10 3 0,0-1 4 0,6-7 2 16,0-9-1-16,20-8-6 16,37-12-18-16,11-11-5 0,12-10-2 0,24-14-15 15,-7-6-7-15,-31 10-5 0,-5-2-3 16,-8 1-2-16,-5 2-4 0,-15 6-7 0,-12 7-2 15,-14 7-1-15,-7 6-5 0,-9 1 4 16,-5 5-13-16,-2 4-23 0,-4 0-53 0,-2 8-18 16,-5-2-18-16,-6 3-46 0,13 15-49 15,-10-1-57-15,-3 7-79 0,-3 4-167 16,3 0-36-16,-7 8 65 0,1-1-234 0,-5-1-197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35:43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4013 2313 1756 0,'-4'-13'105'16,"1"2"22"-16,0 4 8 15,3 7 0-15,0 0-6 0,-3-15-18 0,3 15-13 16,0 0-5-16,0 0 7 0,0 0-3 0,0 0-9 15,3 54 15-15,0-18 8 0,4 17 3 16,-4 7 8-16,-3 8 1 0,4 15 7 16,2 0-8-16,-2 1 2 0,-1-15-6 15,0-1-7-15,4 11-13 0,-4-13-10 0,4-4-6 16,0-2-7-16,-1-7-2 0,1-2-8 16,3-2-3-16,-3-15-5 0,-4-6-9 0,0-8-1 15,0-2 3-15,1-3-7 0,-4 0 0 16,3-2-6-16,-3-5 6 0,3 3-7 15,-3-11-37-15,0 0-50 0,0 0-29 0,0 0-47 16,0 0-60-16,0 0-65 16,-10-40-79-16,14 15-114 0,-4-4-117 0,0-13 50 15,-7-15-356-15,1-5-351 0</inkml:trace>
  <inkml:trace contextRef="#ctx0" brushRef="#br0" timeOffset="732.32">2486 1657 2515 0,'0'0'-17'16,"0"0"10"-16,-20 0 12 0,20 0 12 15,0 0 8-15,0 0-4 0,0 0 0 16,0 0-6-16,0 0 7 0,0 0 1 0,0 0 16 16,0 0 5-16,0 0 12 0,0 0 0 15,40-27 8-15,-20 14 1 0,0 1-5 16,11-5-8-16,8-8 2 0,-2 0-9 0,10-3 0 15,-7-2-4-15,-1 0 5 16,2-3-11-16,-8 4-5 0,-7 5-3 0,-2 2 1 16,-4 1 1-16,-10 2-7 0,0 5-1 15,0-4 7-15,-4 3 1 0,-6 2 3 0,4 1-11 16,-8-1 1-16,4 13-7 0,-3-15-4 16,3 15-7-16,-6-6 0 0,6 6 1 15,0 0-8-15,-30 17 3 0,13-5 1 0,7 5-1 16,-7 5 0-16,4-1 10 0,-7 7-9 15,10 1 1-15,-3 0 1 0,-7 10-3 16,6-4-7-16,7-5 3 0,4 0 15 16,0-3-10-16,3 4-5 0,3-6-2 15,3 0 4-15,2-3 18 0,5-2-16 0,-7-4 2 16,1 1-10-16,3-5 6 0,3-2 2 16,-2-3-5-16,-5-3-1 0,-6-4-1 0,17 6-5 15,-17-6 9-15,0 0 11 0,17 8 1 16,-17-8-11-16,0 0 4 0,0 0 0 15,13 7-1-15,-13-7-9 0,0 0 3 0,6 4-4 16,-6-4-4-16,0 0 10 0,0 14-8 16,0-14 16-16,-3 15 3 0,3-15 0 0,0 20 0 15,-7-5-4-15,4 2-4 16,0 1 3-16,-4 1 2 0,7 2 0 16,-3-1-5-16,3 5 7 0,7 0 7 0,-1 0-11 15,1-3 4-15,-1-3 2 0,11 6 10 16,0-1-13-16,-1-6 7 0,5-4-6 0,1-2-35 15,2-5-36-15,6 2-43 0,0-7-45 16,-6-2-56-16,2-11-78 0,-2 4-127 16,2-5-55-16,-6-8 57 0,0-2-138 0,-10 4-51 15</inkml:trace>
  <inkml:trace contextRef="#ctx0" brushRef="#br0" timeOffset="950.05">3303 1692 1773 0,'-4'-12'163'15,"4"12"-7"-15,-3-10-5 0,3 10-22 16,0 0-7-16,0-10-18 0,0 10-13 0,0 0-16 16,0 0-7-16,0 0-2 0,0 0-15 15,50 17 7-15,-33-9-4 0,3 2-9 16,4 2-5-16,1 6-3 0,2 2-16 0,3-1 6 16,-3 2 1-16,-3-1-11 0,2 0-43 15,-2 5-33-15,6 5-37 0,-7-8-42 0,-10-4-40 16,0-3-55-16,-3-5-67 0,-3-3-120 15,-3-4-201-15,-4-3-120 0</inkml:trace>
  <inkml:trace contextRef="#ctx0" brushRef="#br0" timeOffset="1166.24">3679 1580 1948 0,'-6'-9'153'0,"2"2"14"0,4 7-7 15,-9-7-8-15,9 7-6 0,0 0-32 0,-10-5-11 16,10 5 3-16,0 0-19 0,0 0-10 15,-24 25-11-15,14-10-6 0,0 3-2 16,-3 7-1-16,-1 4-14 0,1 2 3 0,-1-1 0 16,-5 12-7-16,5-7 2 0,1-5-23 15,4 1-37-15,-5-2-27 0,7-4-27 0,1 0-39 16,3-4-41-16,-5-4-34 16,8-8-50-16,-3-2-90 0,3-7-121 0,0 0 22 15,0 0-139-15,0 0-65 0</inkml:trace>
  <inkml:trace contextRef="#ctx0" brushRef="#br0" timeOffset="1483.04">3870 1339 1813 0,'6'-18'172'16,"-2"4"1"-16,-1 3 9 0,-3 4-9 16,0 7-22-16,3-9-18 0,-3 9-12 0,0 0-14 15,0 0-23-15,0 0-4 16,0 0-9-16,24 25-11 0,-15-9 3 0,2 5 2 15,2 4 5-15,-7 4-8 0,8 5 11 16,5 7-7-16,-1 2 0 0,-2 6-3 16,-2-5 3-16,-1 4-4 0,0-7-4 0,0 8-4 15,-3-2 6-15,1-9-15 0,2 7 3 16,-3-7-7-16,0-6-2 0,-4-7 4 16,4 5-15-16,-2-9 1 0,-2 3-2 0,0-5 0 15,1-1-3-15,-4-5 1 0,5-1-3 16,-5-2-19-16,0 0-7 0,-3-10-32 0,0 0-64 15,0 0-72-15,0 0-62 16,0 0-82-16,0 0-134 0,-6-39-94 0,-2 18 60 16,-5-7-268-16,0 2-241 0</inkml:trace>
  <inkml:trace contextRef="#ctx0" brushRef="#br0" timeOffset="1666.05">3832 1695 2303 0,'0'0'112'0,"-13"-7"-9"15,13 7 0-15,-12-11-7 0,12 4-7 16,0 7-11-16,3-18-13 0,3 5-5 0,7-1-14 16,7-1 13-16,-2 0-8 0,4-5-31 15,5 2-29-15,0 0-29 0,-4 6-41 16,-3-2-42-16,3 1-41 0,-2 1-55 16,-5 1-86-16,-2 4-127 0,-1 1-191 15,0 6-120-15</inkml:trace>
  <inkml:trace contextRef="#ctx0" brushRef="#br0" timeOffset="3649.74">4316 2002 1775 0,'3'12'-43'0,"0"-1"16"0,1-4 13 0,-4-7 15 16,10 7 9-16,-10-7 2 0,0 0 2 15,0 0 6-15,37-18 0 0,-27 7-4 16,0-3-1-16,3-2 10 0,-3-7 0 0,0 4 6 15,-6-5 14-15,2-2 9 0,-6-5 0 16,0 4 4-16,0-1 6 0,-6 1-1 16,6 2 6-16,-10 0 3 0,6 7 7 15,1 0-9-15,-4 0 5 0,4 4-8 0,0 3-5 16,3 3-15-16,-7 0-8 0,7 8-2 16,-10-9-1-16,10 9-8 0,0 0-3 0,-7-7-5 15,7 7 3-15,0 0-5 0,0 0 1 16,0 0-3-16,0 0 0 0,-3-12 0 15,3 12-6-15,20-13 1 0,-7 6-2 0,4-4-1 16,6 3 3-16,-6 0-6 16,3-2-4-16,-4 4 5 0,2 2-6 0,-2-1 3 15,-2 2 0-15,2 1 1 0,-16 2 5 16,33 5-4-16,-19 0-4 0,-1 5 1 16,1 0-4-16,2 2 3 0,-7 6 0 0,5-1-3 15,-7 2 7-15,2 2 0 0,-1 1 1 16,-2 6-4-16,1 1 7 0,-1 5 2 15,1-4-1-15,3-1 3 0,-3-4-4 0,6 3-1 16,-3-6 1-16,-3-1-8 0,6-4 2 16,-6-2 1-16,3-5 6 0,0-5 6 0,3 1-6 15,-13-6 2-15,23-3-2 0,-23 3-3 16,24-21 6-16,-7 7-2 0,-8-6-1 16,9-3-3-16,-12-2 3 0,0 0-11 15,-2-2 9-15,-1-3-3 0,-10-3-3 16,7 5 3-16,0 3-4 0,-3 3 3 0,0 5 4 15,6 2 3-15,-3 0-3 0,-3 5-5 16,3 10-4-16,-6-14 2 0,6 14-1 0,0 0-1 16,0 0-7-16,0 0 12 0,-21 25 1 15,18-11-12-15,3 1 4 0,-3 2-3 16,3 4 4-16,3-4 6 0,3 8-8 16,-2 0 4-16,10 2 0 0,-5-2 7 0,1 0-4 15,1-2-1-15,-5-8 0 0,7 3 2 0,-2-4-5 16,1-2 5-16,-2-1 5 0,4-4 0 15,-4-1-3-15,7-6 7 0,-17 0-8 16,22-11 3-16,-4 4-3 0,-6-6 6 16,2-5 0-16,-4-1-11 0,4-5-8 15,-4 3 11-15,3-8 3 0,-3 4 2 0,0 0-1 16,0 6-7-16,0-3 5 0,-3 5 8 16,2-1-7-16,-2 5 1 0,-4-2-2 0,4 3 4 15,-3 2-8-15,2 0 3 0,1 2-1 16,3 1 3-16,0 1-11 15,0 2 4-15,-10 4 2 0,30-5-5 0,-13 5 6 0,-17 0-11 16,36 9 4-16,-15-3 13 0,-5 6-6 16,4 2-4-16,-1 7 2 0,2 0 4 15,-4 5-1-15,-7-2 3 0,2 2 0 16,2 5 5-16,-7-6 2 0,2 5-14 16,-1 0 6-16,2-5 2 0,-4-3 0 0,4 1-2 15,-6-9 4-15,2 2 1 0,-2-1 7 16,-1-5 31-16,0-1 16 0,-3-9 3 0,0 11 1 15,0-11-7-15,0 0-8 0,0 0-8 16,0 0-3-16,0 0-7 0,-23-33-7 16,16 18 3-16,1 1-4 0,-1-4-5 0,0 3-7 15,0-2 0-15,4-1 1 0,-3-2-3 16,2 0 5-16,1 3-6 0,0-1-5 0,3 0-6 16,-4 1 0-16,4 3 3 15,4-2-1-15,2 0-9 0,-2 4 6 0,2-1 2 16,0 4-6-16,5-4 4 0,-1 6 6 15,0 2-10-15,0 0 3 0,-10 5 2 16,26 0-9-16,-26 0 11 0,30 10-7 0,-13-3 11 16,0 8-8-16,-4-1 1 0,0 7 3 15,1 0-8-15,2 1 1 0,-2 3 3 0,-1-3 3 16,1 3-6-16,-5-2 11 0,1-3-3 16,-2-3-6-16,-2-4 2 0,0 2 5 15,4-3-1-15,-7-5 1 0,2 0 8 0,-5-7 0 16,0 0-2-16,0 0 8 15,0 0-11-15,0 0 3 0,0 0-4 0,-21-26-3 16,18 11 1-16,-3-1 7 0,-2-2-5 16,-2-1-10-16,4-1 7 0,3 1-5 0,0-2 2 15,-2 0 1-15,5 2-1 0,0-1-8 16,0-2-1-16,11 1 10 0,-5-1-9 16,4 5 7-16,1-3-4 0,-2 4 0 0,4 7-1 15,1-1-9-15,2 4 9 0,2 2-3 16,-18 4-7-16,33 4 8 0,-16 3 4 0,2 7-9 15,-2-3 8-15,0 7 3 0,0 0-12 16,2 5 17-16,1-1-7 0,-6-3 6 16,6 2-10-16,-6 0 8 0,-2-9 2 15,2-2 2-15,-4 0 6 0,3-3 2 16,-2-4 5-16,-11-3-7 0,30-9-5 0,-14-5 0 16,4-5-1-16,-7-12-2 0,4-16-1 15,-4-8 1-15,-2-23-22 0,-11-7-13 0,-5-2-4 16,-1-4-16-16,-4 9 19 0,-7 5-4 15,4 18 0-15,-1 8-1 0,1 6 16 16,1 9 10-16,1 14 3 0,1 5-9 0,-4 5 0 16,1 1 8-16,1 9 0 0,12 2-1 15,-27 7 7-15,10 7-8 0,-3 11 14 16,3 18-11-16,4 7 6 0,-1 6 6 16,8 6-3-16,3 6-2 0,3-1 11 0,6 11-12 15,7-2 12-15,7-2 3 0,-3-17-17 16,6-4 6-16,1-6 3 0,-1-3 0 15,-2-1 8-15,-5-11 3 0,4-8 6 0,-1-14-8 16,-1-5 9-16,2-5-5 0,-1-8 5 16,2-5 1-16,2-5-10 0,-4-3-5 0,-1-4-6 15,-2 0-1-15,-6-4 7 0,0 8-4 16,0 1-1-16,-3 4 0 0,-4 4 6 16,1-1-14-16,-1 4 7 0,-3 9-6 0,3-10-3 15,-3 10 2-15,0 0-1 0,0 0 7 16,0 0-2-16,0 0 1 0,0 40 8 0,0-33-10 15,3 3 8-15,4-2-3 16,-7-8 2-16,10 15 2 0,0-13 4 0,-10-2-1 16,33-6-3-16,-15-1-2 0,4-2 0 15,2-4 5-15,-1-2-5 0,4-2-6 16,-3-1 0-16,-8 3 3 0,-2 2-1 0,-5 4 2 16,1-1 4-16,0 4-4 0,-3 2-3 15,-7 4-4-15,0 0 5 0,0 0 7 0,16 20 5 16,-13-5-9-16,-3 4 10 0,0 12 1 15,0 9 6-15,-3 21 12 0,0 7 7 16,0 18 2-16,9 3 9 0,-6-1 4 16,3 2 4-16,-3-2-5 0,4-4 4 15,0-3 3-15,-8-13-3 0,8-6 3 0,-4-5-5 16,0-1 2-16,-8-15 1 0,2-7 11 16,0-8 23-16,-4-2 12 0,-1-8-7 0,2-6-12 15,-12-4-11-15,2-12-5 0,-5-1-7 16,-6-12-8-16,-9-15-13 0,1-3-5 0,2-3-4 15,2-2-23-15,8 2-20 0,3-3-17 16,3 1-23-16,10 3-19 0,2 6-31 16,16-17-30-16,5 1-40 0,10-2-51 0,11-16-57 15,9 9-62-15,4-3-78 16,5 1-128-16,5 3-32 0,6 2 64 0,5 0-340 16,2 1-339-16</inkml:trace>
  <inkml:trace contextRef="#ctx0" brushRef="#br0" timeOffset="4166.34">7443 1307 2610 0,'3'-7'135'16,"-3"7"24"-16,7-11 11 0,-7 11 1 15,0 0-19-15,0 0-19 0,0 0-10 16,0 0-15-16,0 0-11 0,0 0-2 0,0 0-8 16,-13 43-8-16,5-20-2 15,2 2-3-15,3 8-7 0,-4 4 0 0,7 1 0 0,-6 13-8 16,2 2-3-16,8 1-4 15,-1 2 0-15,0-1-4 0,4-5-4 0,-4 0-7 16,3-7-4-16,2-5 0 0,-5-6 2 16,4 0-2-16,-1-9-6 0,-3 2 1 15,0-8-8-15,1 1 3 0,-4-3 0 0,4-2 0 16,-4-1 1-16,0-2-3 0,0 0 5 16,0-10 1-16,3 12-1 0,-3-12-6 0,0 0 0 15,0 0-5-15,0 0-3 0,0 0 4 16,0 0-3-16,0 0-5 0,-7-43 3 15,7 29-3-15,-4-6-2 0,4 0 2 0,-3-5 1 16,3 0-2-16,-3 0 1 0,3 0-2 16,0 0 0-16,3-3-1 0,-3 3-5 15,3 0 6-15,-3 3-5 0,8 0 4 16,-5-2-3-16,0 2 0 0,7 0 3 0,-3-2-6 16,3 5 1-16,0 2 0 0,6-1-3 15,1 3 1-15,-4 2-6 0,1 1 5 16,2 5-4-16,-2 1-3 0,2 5 2 0,1 1 0 15,-17 0 1-15,27 7 8 0,-14 0-4 16,1 5 5-16,-5 6 1 0,1 2-1 0,-2 3 1 16,1 7-1-16,-2 3-2 0,-4-1-29 15,3 0-40-15,-1 1-40 0,-2-4-50 16,0-4-34-16,0-1-43 0,1-2-42 0,2-7-25 16,0-5-32-16,2-6-41 15,2-1-26-15,-10-3 0 0,33-7-442 0,-10-1-330 16</inkml:trace>
  <inkml:trace contextRef="#ctx0" brushRef="#br0" timeOffset="5899.17">8117 1807 2439 0,'22'-19'-8'16,"-1"-2"42"-16,-5 4 28 0,-6 2 21 16,0 1 26-16,-4 3 3 0,2 1 13 15,-8-1-5-15,0 11-3 0,3-12-9 0,-3 12-12 16,0 0-23-16,0 0 7 0,-37 5-8 16,37-5-12-16,-34 14 0 0,15 3-6 0,-1 8-13 15,-4-3-3-15,5 3-1 16,-5 0-2-16,7 0-9 0,1 0 2 0,2 0 1 15,4-3-8-15,4-2 3 0,-1-2-9 16,4-3 12-16,3-4-7 0,0 0-3 16,0-11 8-16,13 10-9 0,-13-10 6 0,33-7-1 15,-15-1 0-15,4-5-4 0,2-9-5 16,-4 0-8-16,4-3 4 0,1-10 0 0,-7 7 3 16,-6 6-3-16,-1 4 8 0,-1 6 13 15,-4-4 12-15,-3 7-4 0,1-1-3 16,-4 10-7-16,7-7 2 0,-7 7-11 0,0 0 0 15,0 0 3-15,0 0-8 16,-7 33 4-16,7-19 0 0,0 3-6 0,0-2-12 16,4 3-22-16,2-1-30 0,1-2-17 15,-4-5-22-15,7 1-26 0,0-7-23 0,7-1-17 16,-17-3-14-16,33-10-11 0,-6 2 11 16,-1-9 10-16,-2-1 19 0,3 1 23 15,-5-3 36-15,2 0 44 0,-1 2 37 0,1 6 39 16,-8-4 22-16,-2 4 18 0,-1 2 15 15,-2 3 3-15,-5-1-9 0,-6 8 0 0,13-6 1 16,-13 6-3-16,0 0-4 0,0 0 6 16,17 29-4-16,-14-12-2 0,1 8 7 15,-4 4-4-15,3 5 0 0,0 6-3 0,0 11 2 16,4 5-3-16,-7-12-1 16,7 6-4-16,-7-8-4 0,7-5-4 0,-4-2-7 15,3-6 2-15,-6-1-5 0,4-3-9 16,-1-4 2-16,-3-5-5 0,0-3 3 15,7 2 29-15,-7-2 31 0,0-6 1 0,0-7-5 16,0 0-13-16,0 0-9 0,0 0-10 16,0 0-3-16,-17-32-10 0,11 8-7 0,-1-5-2 15,-10-13-10-15,4-6 0 0,2-2-10 16,2 0-3-16,-4 3-4 0,5 6 4 0,5 7-12 16,0-4 4-16,3 3-4 0,6-15-6 15,5 10-2-15,-4 5-2 0,9-12-4 16,7 7 6-16,-6 8-11 0,0 7 5 15,0 0 0-15,-1 7-4 0,1 3 1 16,3-1-4-16,3 9 2 0,-6 2 0 0,-4 3-5 16,-13 2 12-16,0 0-9 0,30 13-1 15,-19-1 8-15,-8 2 0 0,-3 7 1 0,-3 4-16 16,-8 7-10-16,-2 15-25 0,-4-1-32 16,4 4-32-16,-11-5-38 0,4 0-47 15,7-13-38-15,3-4-30 0,4-6-14 0,-1-8-3 16,-3-5-34-16,7-1-11 15,3-8 24-15,0 0 23 0,0 0 23 0,0 0 32 0,39-36 36 16,-15 16 54-16,-1-2 45 0,17-11 44 16,3 2 26-16,1 2 42 0,-1 0 29 15,-13 5 20-15,10-2 32 0,-14 8 21 16,-5 3 9-16,-4 2 2 0,-4 3-2 16,-3 8-13-16,0-3-14 0,-10 5 7 0,0 0-4 15,0 0-2-15,20 14-1 0,-17 2-9 16,4 0-2-16,-4 2-4 0,1 7-7 0,-1 6 4 15,-3-5 0-15,3 10 2 0,0-1-4 16,1 3-4-16,-4-4-3 0,0 2-5 0,3-4-3 16,0-1-9-16,1-5 0 0,-4-2-6 15,3-2-2-15,1-5-10 0,-4 1-1 16,3-6 2-16,0 1-1 0,0-3 16 16,-3-10 2-16,0 9-1 0,0-9-3 15,0 0-8-15,0 0-6 0,-20-34-4 0,14 11-8 16,-7-7-5-16,-11-9 5 0,14 3-3 15,0 5-4-15,3-1-3 0,1 3-6 0,3-4 1 16,-7 1-5-16,3-3 4 0,7 0-2 16,-4-1 1-16,11 2-7 0,0-1-5 15,0 3 7-15,6-1-1 0,0 5-8 0,4 3 2 16,-7 3 0-16,6 5-1 0,-2 0-4 16,2 9-2-16,2 2-1 0,-2 1 3 0,1 5 2 15,-17 0 1-15,36 11 1 0,-15 1 0 16,-2 2-1-16,1 4 3 0,-4 2-1 15,2 5 2-15,-2 3-1 0,1-1-3 16,-11 4 5-16,8 1 4 0,-1-2-8 16,1-3 2-16,-1-2-1 0,-3-2 5 0,0-3-6 15,0-5 7-15,-4-4-2 0,1 0 5 16,0-4 2-16,-7-7-1 0,16 0-1 0,-16 0-7 16,21-14 1-16,-8-1 0 0,-3-3 10 15,0-7-13-15,0-4 3 0,-1-2-8 0,-1-1-2 16,1-1 3-16,-5 4 0 0,2-4-4 15,-3 10 9-15,2 1-7 16,-2 4 4-16,-3 3-2 0,3 1 0 0,-3 3-7 16,0 4 1-16,0 7-1 0,-3-7 6 15,3 7-1-15,0 0-3 0,0 0 4 0,0 0-3 16,-17 32 4-16,17-17 4 0,-4 2-9 16,4 1 7-16,0 0-1 0,0 1 4 0,4-1-3 15,-4-1 0-15,3 1 2 0,3-3 1 16,2-2 1-16,1-1 0 0,-2-5-4 15,7-1 4-15,2-6-11 0,-16 0-11 0,41-11-6 16,-19 1-1-16,2-2-3 0,-1-5 6 16,4-1 2-16,-4 0-1 0,-3-2 8 0,-3 5-6 15,-4 0 4-15,0 2 5 0,-2 1 2 16,-2 2 2-16,1 3-5 0,-3-1 4 16,0 2 1-16,-7 6 0 0,10-4 2 15,-10 4 7-15,0 0 2 0,0 0 9 16,20 18 4-16,-17-8 8 0,4 5 15 0,2 5 6 15,2 2 20-15,-1 8 4 0,7 13 10 16,-4 3 10-16,4 10 4 0,-1 13 13 0,4-10-3 16,-4 11-1-16,2-10-13 0,-6 0-3 15,2 0 5-15,-4-1-11 0,-4-3-2 0,2-5-11 16,-8-8-1-16,0-11-4 0,-4-3-2 16,-3-4-2-16,-6-8-4 0,-1-2-2 15,-8-5-3-15,-2-7-13 0,-3-6-1 16,-6-4-4-16,0-3-2 0,0-8-7 15,-4-7-11-15,0-5-6 0,4-1-26 0,16 2-14 16,4 0-28-16,3-2-14 0,7-1-20 16,3-4-26-16,13-11-24 0,4-3-31 0,9 3-21 15,8 2-43-15,-1 0-40 0,0 4-55 16,7 2-64-16,-4 2-85 0,8 1-144 16,-7 5 43-16,2 5-478 0,-5 8-537 0</inkml:trace>
  <inkml:trace contextRef="#ctx0" brushRef="#br0" timeOffset="6683.26">7923 5225 3167 0,'-13'-30'54'0,"-1"7"18"16,4 1 6-16,0 1 16 0,0 7 6 15,3 2-9-15,4-1-10 0,-3 2-11 0,2 4-9 16,4 7-11-16,0 0 0 0,0 0-13 16,0 0-2-16,34 25-3 0,-4 10-2 0,6 8 3 15,15 7-6-15,4 4-3 0,5 3-1 16,8-3-7-16,5 1 4 0,7-8 1 0,14-7-4 15,-12-2 0-15,11-11 3 0,-6-2 8 16,-13-11-6-16,6-5 3 0,-6-4 8 16,-15-2 2-16,-6-3-1 0,-6-3-5 0,-4-2 2 15,1-5 2-15,-7 3-11 0,-7-4 1 16,-3-2 0-16,-2 4-25 0,-4-1-46 16,-7 0-62-16,-5 0-61 0,1-1-81 15,-7 2-91-15,4-1-108 0,-7 3-94 0,-4-6 51 16,1 1-269-16,-3-5-252 0</inkml:trace>
  <inkml:trace contextRef="#ctx0" brushRef="#br0" timeOffset="6967.12">9257 4985 2337 0,'0'0'80'16,"-11"-6"-5"-16,11 6-15 15,0 0-3-15,0 0-2 0,0 0-8 0,11 38-6 0,1-15 4 16,9 2-11-16,12 7 6 15,-3 3-8-15,10-2 4 0,0 6-6 0,-4-1 4 16,1-2-6-16,-3 1 9 0,-4-2 16 16,-8 1 10-16,2 0 15 0,-7-1 6 0,-4-6 9 15,-7 7 1-15,-1-1-8 0,-10 3-5 16,-1-1-3-16,-4 10-10 0,-13-1-6 16,-4-6 0-16,-3-1-11 0,0 2-4 0,0-8-23 15,0-8-35-15,-3 1-45 0,6-5-40 16,4-6-34-16,0-1-41 0,2-3-45 0,-1-1-54 15,1-3-72-15,-2-4-145 0,7-2 47 16,5-5-197-16,1 0-135 0</inkml:trace>
  <inkml:trace contextRef="#ctx0" brushRef="#br0" timeOffset="7566.1">9962 5345 1960 0,'0'0'88'0,"0"0"-6"16,0 0-3-16,0 0-15 0,0 0-6 15,0 0-1-15,-9-17-11 0,9 17 0 16,0 0-7-16,0 0 8 0,0 0 9 16,30-3 6-16,-21 0 3 0,8-2-2 15,4-1 6-15,-2-1 11 0,5-5-9 0,6-1 0 16,0-5-8-16,0 2-11 0,0-1 9 15,10-11-7-15,-14 6-4 0,8-9-4 0,-14 6-2 16,-4 6 4-16,-5-2-8 0,2-1 0 16,-10 7 9-16,0-1-7 0,0 2 6 15,-3 3-2-15,0 2-15 0,0 9 0 0,-3-13-4 16,3 13-1-16,0 0-7 0,0 0-3 16,-40 18 6-16,20 4-12 0,-3 1-2 0,3 4-1 15,-7 11-1-15,8 2 5 0,-1 0-3 16,6-5 4-16,7-3 3 0,1 3-4 0,6-5 1 15,3-2-8-15,4 0 2 16,0-3 1-16,6 1 1 0,0-5-3 0,1-4-2 16,5-2 0-16,-5-5-4 0,2-2-7 15,-2-4 1-15,-1-4-4 0,-13 0-2 16,0 0 2-16,30-7 3 0,-30 7 4 0,14-12-1 16,-14 12 3-16,6-10 7 0,-6 10-3 15,3-5-1-15,-3 5 1 0,0 0 2 16,0 0-4-16,0 0 5 0,0 0 4 0,0 0-2 15,0 0 1-15,0 0-2 0,-30 34-10 16,24-13 11-16,-4 1-2 0,0 6-5 16,3 0-3-16,4 4 8 0,3-6 5 15,3 10-3-15,0-4-4 0,4-1 9 0,7-1-11 16,-1-3 9-16,4 1-2 0,-4-6-3 16,4-4-21-16,-1-6-30 0,1-2-45 0,-4-2-73 15,4-6-74-15,-1-4-88 0,-2-6-138 16,2-9-31-16,1-8 62 0,-4 0-202 0,4-20-132 15</inkml:trace>
  <inkml:trace contextRef="#ctx0" brushRef="#br0" timeOffset="7767.2">10613 5392 2007 0,'0'0'153'0,"3"-13"-8"0,-3 13-17 0,0-9-7 16,0 9-19-16,0 0-3 0,0 0-22 15,20 0 1-15,-20 0-9 0,23 15-6 16,-2-3 3-16,-5 2-10 0,7 7 5 0,1 1-14 15,9 9-2-15,-6-6-2 0,13 10 7 16,-7-2-14-16,-6-7 0 0,-7-1-3 0,-1 0-6 16,2-4-49-16,-1-1-49 0,-4-5-39 15,-2-5-33-15,-1-2-49 0,-6-7-64 16,-7-1-80-16,20-9-90 0,-14-1-250 0,1-8-170 16</inkml:trace>
  <inkml:trace contextRef="#ctx0" brushRef="#br0" timeOffset="7966.64">11073 5322 2049 0,'-7'-25'113'0,"4"7"23"0,-4 4 39 0,4 3 0 16,-4 2-3-16,7 9-16 0,-10-9-13 16,10 9-13-16,0 0-15 0,0 0-17 15,-33 25-1-15,13-1-13 0,-10 11-5 0,0 6-8 16,3 2-9-16,1 7-1 0,-8 11-6 16,14-9-7-16,-4 1-11 0,5-1 2 0,-1-2-8 15,7-5-39-15,5-8-35 0,2-6-55 16,3-9-51-16,-1-4-43 0,1-7-39 0,6-2-62 15,1-4-131-15,-4-5-42 16,0 0 34-16,26-21-177 0,-5-1-108 0</inkml:trace>
  <inkml:trace contextRef="#ctx0" brushRef="#br0" timeOffset="8249.93">11263 5140 2026 0,'7'-18'243'0,"-4"7"-9"0,3 4-14 16,-3 0-29-16,-3 7-6 0,0 0-26 15,0 0-17-15,0 0-18 0,0 0-10 16,0 0-12-16,21 20-2 0,-18-5-12 0,7 6-3 16,-3 4-4-16,6 1 3 0,-3 10 2 15,-3 10 7-15,6 3 6 0,-3 2-4 0,0-1-5 16,0 6-5-16,3-3-9 16,-6 2-3-16,3-1-3 0,0-4-6 0,-3 0-8 15,0-9-5-15,-4-7 3 0,3 2-5 16,-2-9-7-16,-1-2-3 0,4-2-11 0,-3-6-20 15,-1-4-20-15,-3-4-45 0,0-9-56 16,0 6-71-16,0-6-70 0,0 0-81 16,0 0-68-16,-7-43-119 0,3 23-27 0,1-2 50 15,-7 0-320-15,0-2-306 0</inkml:trace>
  <inkml:trace contextRef="#ctx0" brushRef="#br0" timeOffset="8416.34">11213 5460 2435 0,'-13'-13'54'0,"5"1"3"16,8 2 1-16,-3 0-3 0,3 10-7 0,0-20-1 16,3 10-4-16,5-3-3 0,-2 1-12 15,4-1-1-15,7-2-9 0,-1-2-37 0,1 2-32 16,3 1-35-16,3-2-39 0,1 3-49 16,-1 1-43-16,0 3-73 0,1 5-373 15,-4 0-158-15</inkml:trace>
  <inkml:trace contextRef="#ctx0" brushRef="#br0" timeOffset="10016.6">11640 5792 1918 0,'3'30'-25'0,"0"-5"16"0,0-5 12 16,0-8 3-16,1 1 10 0,0-2 19 16,-1-4 21-16,-3-7 17 0,10 7 6 0,-10-7-3 15,0 0-5-15,30-13-3 0,-17 1-8 16,1-8-1-16,-1-5-8 0,-3-2-10 0,0-7-3 15,-4 2 3-15,1-2-5 0,-7-4-1 16,0 1-3-16,0-1 2 0,-7 3-3 16,4-1 2-16,0 10 6 0,0 1 2 0,-1 5-5 15,1 2-3-15,0 3 4 16,-1 3-8-16,4-1-3 0,-3 1-10 0,3 12 3 16,0-20 1-16,3 12-11 0,-3 8 0 15,0-14 2-15,7 6 3 0,3-1-8 0,-4-2 4 16,15 1-1-16,-2-2 0 0,1-1 4 15,1 1-3-15,2 1-2 0,-3 4-7 16,0 1 0-16,-1-1 3 0,-2 5-3 0,4-1 3 16,-21 3-5-16,30 11 9 0,-17-3-3 15,1 6-8-15,-5 6 11 0,4 7 0 0,-2 5 1 16,-5 4 1-16,1 10-1 0,2 4 0 16,2-1-7-16,-8-6 13 0,4-10-10 15,-1 1-3-15,1-7-1 0,-3-2 4 0,2-5-2 16,1-2 7-16,-1 0 16 15,1-10 10-15,-3 1-3 0,2-4-1 0,-6-5-3 16,0 0-3-16,0 0 2 0,40-21-7 16,-27 9 1-16,1-10-4 0,-1-3-1 0,4 0 2 15,-4 0-4-15,-2 0-4 0,-2 2-3 16,-2 1 7-16,-1 1-3 0,2 3-3 16,-5 4 1-16,0-1 0 0,0 3-5 0,0 2 10 15,1 3-6-15,-4 7-9 0,0 0 3 16,0 0-1-16,0 0 4 0,0 0-7 0,0 0 0 15,-16 26-1-15,8-10 16 0,5 6-4 16,-7 1-1-16,7 2-12 0,0 0 14 16,3 0-12-16,0-5 13 0,0-1-10 15,3-1-2-15,3-4 12 0,1 3 4 16,7-9-5-16,-5-2-3 0,9-6 0 0,-18 0 6 16,39-10-10-16,-15-2-21 0,2-4-3 15,-3-3 7-15,7-13-4 0,-3 7 7 0,-7 1 4 16,0 5-9-16,-6 1-3 0,-1 4 9 15,-3 1 1-15,0 2 8 0,-7 4-11 16,-3 7 9-16,13-7 4 0,-13 7-10 0,0 0 2 16,0 0-3-16,0 0 8 0,-6 39 7 15,2-18 4-15,-2 1-12 0,6-2 4 0,0 3 8 16,0-2-10-16,0 0 1 16,3-3 6-16,4-1-8 0,-4 1 9 0,4-6 10 15,3-5-20-15,6-1 12 0,-16-6 3 16,27-7-2-16,-7-4-5 0,1-6 6 15,9-16-19-15,-11 1-19 0,1-11-10 0,4-7-1 16,-8-2 0-16,-2 2 0 0,-4 2 1 16,-4 10 2-16,0 12 7 0,2 1 2 0,-5 4 6 15,0 4 1-15,1 6 4 0,-1 7 2 16,-3 4-6-16,0 0 7 0,0 0 1 16,0 0-4-16,-13 32 9 0,5-14-3 0,8 2 4 15,-3 2-3-15,3 1 7 0,3 4-5 16,5-2 7-16,-5 0-6 0,0 0 12 0,4-2 1 15,3-6-2-15,0-2 2 16,3-2 0-16,-3-8 5 0,7-3-3 0,-17-2 10 16,36-6-16-16,-22-2-2 0,9-5-11 15,0-7-3-15,1 0-2 0,-5-2 11 0,-2 4-9 16,1 3 2-16,-9 2 6 0,7 1-7 16,-5 3 5-16,-1 5-2 0,-10 4 3 15,9-4-4-15,-9 4 10 0,0 0-6 0,14 17 3 16,-7-8 3-16,-4 7 10 0,3 0-6 15,5 2-3-15,-1 0 5 0,-1 2-6 0,2-8 8 16,2 4-9-16,1-7 9 16,-1-2 4-16,4-3 2 0,6-9-5 0,0-5 6 15,10-4-3-15,18-12-11 0,-12-9-16 16,12-12-14-16,-8-9-7 0,-7-12-18 16,1-1-15-16,-14-9-5 0,1-4 1 0,-7-1 7 15,-4 2 8-15,-10 20 8 0,-3 1 25 16,-3 6 28-16,-7 15 21 0,7 9-2 0,-8 8 9 15,5 6-17-15,-11 7 5 0,-3 9 1 16,0 2 4-16,-10 8 7 0,-27 15 7 16,8 8 6-16,-8 17-3 0,10 5 9 0,7 7 2 15,7 9-14-15,16-4 3 16,4-5 0-16,23-2 0 0,3 13-10 0,17-3 7 16,4-8-7-16,-1-14-3 0,10 4 5 15,-2-17-2-15,5-6-8 0,14-8 1 0,0-8-5 16,0-11-22-16,6-13-31 0,1-5-27 15,-4-7-20-15,11-7 0 0,-17 3 2 0,-14-2 10 16,0-4 2-16,-13 2 11 0,0 6 11 16,-13 6 34-16,-1 6 23 0,-2 2-1 15,-11 7 5-15,-3 4 2 0,0 0 2 0,0 0 3 16,0 0 5-16,-33 40-3 0,23-10 7 16,0 3-9-16,0 17 6 0,10 1-1 0,0-2 3 15,3 2-10-15,7 5 4 0,1-9 6 16,1 0-5-16,-2-9-1 0,4-5 3 0,-1-1 1 15,1-3-9-15,-5 0 5 16,4 3-8-16,-2 0 11 0,2 11 7 0,1-5 0 16,-8-4 11-16,1 7-1 0,-4 9-8 15,-3-6 4-15,0-6-5 0,-3-2 3 16,-4 3-5-16,1-6-1 0,-5-4-8 0,1 2-5 16,-2-6 7-16,-6-6 0 0,1-1 3 15,-2-4 0-15,-5-3-5 0,1-4-4 0,0-1-5 16,3-5 1-16,-4-1-7 0,4-1 6 15,1-5 2-15,-8-1-4 0,10-5-8 0,4-6-22 16,0-5-23-16,5-2-30 16,5-4-48-16,6-8-55 0,11-13-41 0,2-9-39 15,25-3-53-15,5-3-29 0,11 2-72 16,13 4-62-16,4 4 29 0,2 1-210 16,8 4-143-16</inkml:trace>
  <inkml:trace contextRef="#ctx0" brushRef="#br0" timeOffset="10983.18">15496 5185 1959 0,'-13'-13'70'15,"13"13"14"-15,-27 3-4 0,27-3-1 0,0 0-6 16,-36 15-6-16,22-5 0 0,1 0-8 16,2 2-2-16,8 2-7 0,3 3-9 15,-3 0 8-15,6-2 6 0,0 4-2 0,8-1 7 16,-5 2 4-16,15 3-11 0,-12-3 14 15,1-1 3-15,11 5-5 0,-4 1 13 16,-1 1 8-16,-2 2 0 0,-5 1-2 0,-2 2 3 16,-4-3-7-16,-3 2-7 0,-3 2-11 15,-4-3-3-15,-2 5-3 0,-5-9-6 0,1 2-6 16,-4-4-24-16,4-3-42 16,-8-6-35-16,9-3-38 0,-2-4-40 0,1-4-29 0,-1-3-30 15,14 0-28-15,-23-8-22 0,19 1 0 16,-2-3 8-16,2 0 27 0,4-5 19 15,7-3 21-15,4-4 22 0,5-3 26 16,10-13 33-16,11-2 29 0,-7 0 27 16,3 1 24-16,8-4 25 0,-5 3 15 0,4-1 18 15,-7 2 19-15,4 9 15 0,-14 2 12 16,-5 7 11-16,-6 7 5 0,1 2-2 0,-2 2-8 16,-8 5-4-16,-3 5 1 0,0-10-4 15,0 10-4-15,0 0 0 0,0 0-11 16,0 0-1-16,-30 22-8 0,21-4-5 0,1-1 2 15,-5 6-3-15,10-2-7 0,-11 10-3 16,11-1 0-16,-4-2-12 0,11 0-5 0,-1-2-5 16,0 2-1-16,1-3 2 15,3-4-1-15,-1-2 1 0,4-5 6 0,4-3 5 16,2-4 1-16,4-4-13 0,4-6 2 16,6-4-5-16,-8-5-8 0,5-3 0 0,0-2-1 15,0-7 2-15,-7 2-3 0,-7-3-3 16,1 0 11-16,-1 3 11 0,-7 4 17 15,5 1 11-15,-11 2 5 0,3 2-8 0,0 2-9 16,-3 11-1-16,-3-8-2 0,3 8-10 16,0 0 0-16,0 0-4 0,0 0-6 0,-10 29-4 15,13-16-2-15,1 2-8 0,2 0-1 16,4 2-27-16,3-2-23 0,4-2-32 16,3-5-30-16,3-4-39 0,7-4-38 15,0-4-40-15,14-7-23 0,10-9-25 16,-2-2-6-16,2-8 10 0,9-11 21 0,-6-2 20 15,-3-7 42-15,-12-4 34 0,-2-6 39 16,-10-5 53-16,0 5 48 0,-13 10 52 0,-4 3 42 16,1 12 32-16,-7 5 32 0,-1 6 18 15,0 8 7-15,-6-1-12 0,8 0-24 0,-5 9-14 16,-3-3-6-16,0 11-17 0,7-7-13 16,-7 7-3-16,0 0-12 0,0 0 1 15,9 26-9-15,-5-5 1 0,6 7 9 0,-7 7-2 16,7 10 3-16,0 5-6 0,-7 0-4 15,4 2 0-15,-14 3-5 0,1 1-9 16,-4 1-5-16,3 0-5 0,-3-2-4 16,0-2-3-16,-3 0-5 0,-4-9-2 0,4-9-4 15,2-7-2-15,2-9 1 0,-1-3-12 16,-7-4 3-16,1-8-11 0,-1-5-17 16,-7-6-7-16,5-10-14 0,-8-2-28 0,10-3-7 15,-10-16-16-15,14 9-11 0,0 1-20 16,9 6-5-16,-2-2-11 0,2-1-8 0,8 6-6 15,2-1-20-15,5 0-10 0,-2 0-28 16,12 2-27-16,-2-4-41 0,1 2-56 0,4 8-96 16,3-6-27-16,-8 8-216 15,-2-4-155-15</inkml:trace>
  <inkml:trace contextRef="#ctx0" brushRef="#br0" timeOffset="27767.92">1006 12947 1831 0,'0'0'-67'0,"-10"-6"26"15,10 6 20-15,-10-7 19 0,10 7 18 0,-6-7 7 16,6 7 2-16,0 0 3 0,-11-7-4 16,11 7-1-16,0 0-11 0,0 0-1 15,0 0-4-15,0 0 11 0,0 0 9 0,0 0 0 16,0 0 0-16,24 25 2 0,-11-18 3 15,4 3 1-15,0 0 5 0,5-2 8 0,2-1 4 16,6-3 8-16,6-4-1 0,29-7-1 16,21-12-3-16,17-12-6 15,34-23-3-15,10-14-3 0,9-4-6 0,10-9-5 16,11-1-2-16,4-4-7 0,-1 4 6 16,-14 10 0-16,-9 10 0 0,-17 3-6 0,-43 18 0 15,-14 6 2-15,-23 10-3 0,-10 5 2 16,-14 5-4-16,-6 5 9 0,-10 2-4 15,-2 1-4-15,-2-1 1 0,1 1-10 0,-4 1 6 16,1 2-7-16,-5-1-7 0,1 0-10 16,-10 5-5-16,24-5-30 0,-15 2-16 15,-9 3-19-15,24-3-28 0,-24 3-15 0,23 0-36 16,-23 0-42-16,20 6-88 0,-10-1-369 16,-3 0-151-16</inkml:trace>
  <inkml:trace contextRef="#ctx0" brushRef="#br0" timeOffset="51103">13439 14424 1738 0,'-3'-9'15'15,"3"9"12"-15,0-16 13 0,0 4 14 0,3-1 1 16,8-2 2-16,-5-4 7 0,4 1 4 15,7 1 4-15,-1-1-9 0,1 1-3 16,4 5-1-16,-2-5-7 0,1 9 13 0,4-1-5 16,-5 1-1-16,5 4-9 0,-4 4 1 15,3 3 0-15,-3 2-2 0,7 5-3 0,-7 5 9 16,3 6 7-16,-6 4 0 0,-4 4 2 16,-7 6-1-16,2 0-1 0,-8 2-8 15,-8 16 12-15,5 0-4 0,-3-3-11 0,-4 1 16 16,-4-2-11-16,4-10-3 0,4-3-1 15,-4-4 10-15,3 0 3 0,-3-2-6 0,7-5 1 16,-4 0-1-16,-3-3-5 0,3-5-1 16,4 1-2-16,3-5-3 0,-3-1 0 15,3 1 6-15,0-13 0 0,0 15 0 16,0-15-9-16,0 12-2 0,0-12-8 16,13 6-9-16,-13-6 1 0,23 0 4 0,-23 0-3 15,40-8-5-15,-13 1-1 0,3-3-11 16,0 2-9-16,0-5-25 0,3 1-34 0,0-2-40 15,-3 1-52-15,8-2-47 0,-8-3-60 16,13-10-70-16,-7 3-132 0,1-1-68 0,-7 1 63 16,-7 4-267-16,14-7-223 0</inkml:trace>
  <inkml:trace contextRef="#ctx0" brushRef="#br0" timeOffset="51752.17">15126 14147 2186 0,'0'-13'68'0,"0"13"9"16,0 0 9-16,-3-14 13 0,3 14 14 16,0 0-19-16,-10-11 15 0,10 11-17 0,-14-1-10 15,14 1 18-15,0 0-6 16,-43 7 5-16,23-2-1 0,-4 5-11 0,2 0 6 15,-11 2-6-15,-5 2-8 0,-5 7 1 16,-3-3-7-16,2 7-15 0,-2 0 7 16,2-3-4-16,7-2-12 0,7-2-3 0,0 0-9 15,7-4 0-15,0-2 0 0,0 1-3 16,2-1-12-16,5-1 0 0,-1-1 0 0,4-3 2 16,-4 1-3-16,11-1-2 0,-4-1 2 15,-1-2 5-15,8 0 11 0,-7 0 2 16,10-4-6-16,0 0 0 0,0 0-8 0,0 0 1 15,0 0-4-15,-26-18-1 0,19 7 0 0,4 0 1 16,3-4-3-16,0-5-7 16,0-5 0-16,0-4 1 0,3 0-2 0,-3-6-3 15,3-1-2-15,4 0 5 0,-1-14-3 16,5 10-2-16,-5 8 6 0,4-2-4 16,-7 1 4-16,8 1 7 0,-5 7 3 0,4 3 4 15,-7 1 0-15,4 2-2 0,-3 2 2 16,-1 2-9-16,7 2 2 0,-7 1-9 0,0 5 2 15,-3 7 0-15,17-9-1 0,-17 9 1 16,0 0-1-16,40 10 0 0,-19 3 6 0,1 10 6 16,8 15 10-16,3 3 11 0,8 15 9 15,-11-9 0-15,3 10-5 0,1 6-4 16,-14-13-2-16,10 2-2 0,-1 8 0 0,1-11 3 16,0-2-2-16,-10-5-10 0,4-2-1 15,6-5-6-15,-17-5-3 0,4-8 8 16,-4-5-9-16,-2 1 4 0,-2-5-3 15,1-1-3-15,1 1-15 0,-2-2-30 0,1-4-27 16,-4 0-35-16,8-2-35 0,-7 1-66 16,2-5-79-16,-9-1-81 0,0 0-89 0,30-14-188 15,-19 2 52-15,-1-1 62 0,-1-5-391 16,5-1-385-16</inkml:trace>
  <inkml:trace contextRef="#ctx0" brushRef="#br0" timeOffset="52103.95">15483 13805 2715 0,'-6'-10'83'16,"6"10"15"-16,-8-8 0 0,8 8-13 0,0 0 2 16,0 0-10-16,0 0-6 0,0 0 2 15,0 0 8-15,57 12-2 0,-30 1-6 16,6 2-3-16,10 7-2 0,4 1-9 16,0 2 6-16,-4 2-4 0,0-2-6 0,4 9 8 15,-4-8-6-15,1 2-11 0,-7 0-2 16,-4-6-2-16,-10-1-6 0,0-2-25 0,4 3-31 15,-7-6-63-15,-3 2-55 0,-1-6-59 16,-6-2-53-16,1-6-76 0,-8-1-186 0,-3-3 28 16,13-15 54-16,-13 2-202 0,-3-6-129 15</inkml:trace>
  <inkml:trace contextRef="#ctx0" brushRef="#br0" timeOffset="52335.54">16016 13727 1935 0,'-16'-19'104'0,"2"1"34"16,1 5 14-16,-1 1 29 0,8 2 0 15,-4 2-10-15,7 2-15 0,3 6-12 0,-14-4-22 16,14 4 5-16,0 0 1 0,-30 25 1 16,17-4 4-16,-4 5-8 0,-7 17 1 15,-1 4-9-15,-10 13-10 0,13-10-7 0,-11 13-10 16,9-13-4-16,7 2-12 0,-3-2-4 16,7-4-12-16,3-8 1 0,3-9-6 0,4-1-20 15,-1-6-27-15,1-1-33 16,0-5-50-16,-1 0-50 0,4-7-46 0,4 0-76 15,-4-9-87-15,0 0-133 0,0 0-86 16,23-24 60-16,-10 10-320 0,7-11-303 0</inkml:trace>
  <inkml:trace contextRef="#ctx0" brushRef="#br0" timeOffset="53019.37">16909 13333 2351 0,'13'-8'-25'16,"-13"8"17"-16,11-9 8 0,-11 9 8 15,0 0 2-15,13-7 4 0,-13 7 0 0,0 0-5 16,0 0 6-16,0 0 9 0,0 0 7 16,0 0 5-16,0 0 1 0,0 0-3 0,0 0 2 15,0 0 0-15,-40 18-2 0,40-18-6 16,-23 7 0-16,6-4-7 0,7 1 4 16,-10 0-4-16,0 1-8 0,3 0 6 15,-2 2-9-15,-5-3 4 0,4 5-5 16,-3-1 2-16,0 0-5 0,-1 1 0 0,8-1 2 15,-1 0-1-15,-7 3-5 0,8-1 3 16,-1 3 2-16,-2 2-4 0,1 0 2 0,9 0 11 16,-5 2-7-16,7-2-1 0,1-1 7 15,0 3-6-15,2-3 11 0,4 1-3 16,0-2 5-16,4 2-2 0,2 0 8 0,-3 0-6 16,7-2 11-16,4-5 0 0,2 3-4 15,4-1 11-15,4-2-7 0,-2-6 2 0,5 3 3 16,-3-2-13-16,6-3 12 0,3 0-3 15,-6 0 3-15,-4-3-6 0,7 3 24 16,7-3-13-16,-10 3-6 0,3 0 7 16,-8 0 4-16,5 6-3 0,0-3-4 15,-7 1 3-15,7 4 8 0,-11-1 2 0,1 3 5 16,-1 5-9-16,-2 3 5 0,-4-4 9 16,-4 4-3-16,2 4-2 0,-5 3-3 0,-3 0-4 15,-7 3-6-15,0-6 0 0,-6 3-3 16,-1 0-5-16,5-4-2 0,-12-1-1 0,2-2-8 15,-4-2-1-15,-1-3-3 0,0-3-15 16,-1-2-23-16,1-1-26 0,0-3-18 16,-6 2-39-16,7-4-48 0,-4 1-49 15,11-3-54-15,-11-3-73 0,3 3-159 16,8-2-41-16,-4-4 55 0,7 5-250 0,-4-5-209 16</inkml:trace>
  <inkml:trace contextRef="#ctx0" brushRef="#br0" timeOffset="53319.11">17472 13580 2170 0,'11'-5'71'0,"-11"5"18"0,13-10 1 0,-3 4 1 15,-10 6-10-15,14-4 0 0,-5-4-5 16,5 2 13-16,2-1 3 0,8-2 1 0,6-4 6 15,0-2-3-15,0 1-7 0,13-10 23 16,1-1-10-16,2 3-12 0,1-3-6 16,-4-3-1-16,1 2-11 0,-8 1-2 0,4 0-11 15,-7 4-9-15,-3 6 1 0,-6 2-8 16,-5 1-4-16,2-1-20 0,-4 6-36 0,-7 2-43 16,-1 3-36-16,-1-2-33 0,-8 4-37 15,0 0-58-15,0 0-57 0,3 18-100 0,-14-7-97 16,2 2 35-16,-9 4-206 0,2 5-144 15</inkml:trace>
  <inkml:trace contextRef="#ctx0" brushRef="#br0" timeOffset="53552.6">17763 13637 1942 0,'-17'13'69'0,"1"-1"24"16,2-2 12-16,1-2 15 0,7-1-1 16,-2-3-8-16,8-4 15 0,-10 11 1 0,10-11-7 15,-9 6-8-15,9-6 14 0,0 0-11 16,0 0 9-16,0 0-6 0,0 0-6 15,36-17-9-15,-6 3-11 0,0-1-3 0,4-2-10 16,16-6-11-16,-7 1-4 16,4 2-4-16,-14-1-2 0,0 7-13 0,1-1-4 15,-1 1-19-15,0 0-23 0,-3-1-29 16,-3 3-42-16,0 2-36 0,-8 0-35 0,2 0-40 16,-1-1-44-16,-7 2-54 0,4-1-94 15,-4 0-130-15,-7 5 46 0,5-4-213 0,-5 2-168 16</inkml:trace>
  <inkml:trace contextRef="#ctx0" brushRef="#br0" timeOffset="56238.33">18982 12759 2015 0,'-3'-7'61'16,"-3"2"15"-16,6 5 15 0,-10-13 2 16,10 13-5-16,-11-9-3 0,11 9-11 0,-6-5-12 15,6 5 0-15,0 0 9 0,0 0 11 16,0 0 16-16,6 38 1 0,2-16 16 0,-2 3-4 15,7 3 10-15,4 14-13 0,-4 3 9 16,4 1 0-16,-4 4-15 0,4 4 2 16,-4-2-2-16,1-2-6 0,-1-2-9 15,0-2-10-15,-2-4-5 0,-2 2 0 0,5-9-16 16,-1-6-3-16,-6-5 1 0,-1 1-3 16,1-3-5-16,3-4-11 0,-7-3 2 15,4-1-5-15,-4-1-8 0,1-2-5 0,-4 1-19 16,4-5-40-16,-4-1-35 0,0-6-58 15,0 0-44-15,0 0-32 0,0 0-43 0,0 0-31 16,-34-17-42-16,30 6-59 0,1-4-101 16,-4-9 20-16,7 3-228 0,-3-8-187 15</inkml:trace>
  <inkml:trace contextRef="#ctx0" brushRef="#br0" timeOffset="56602.63">19223 12925 1981 0,'14'-25'-29'0,"-5"2"23"16,4 1 15-16,1 4 7 0,2 1 5 0,1-8 1 15,7 5 3-15,-5 0 1 16,2 5-5-16,2 0 6 0,-7 5-9 0,1 3 11 16,3 1 8-16,-3 4-4 0,0 4 7 15,2 1 7-15,5 4-3 0,-11 1 8 16,7 6 0-16,-3 2 2 0,-4 4 0 0,0 7 6 16,1 3-4-16,-11 1 8 0,7 1 0 15,-10 3 2-15,3 5-2 0,-3-3-7 0,3 16 16 16,-6-13-14-16,3-2 2 0,0 1 11 15,-3-3 2-15,-4 1 0 0,7-5-13 0,-3 0 5 16,3-4 3-16,-3-3-6 16,3-4-4-16,0 1-6 0,0-2-5 0,0-5-1 15,0-3 0-15,0 1-1 0,0-3 2 16,0-10-9-16,3 15 7 0,7-8-5 16,-10-7-5-16,20 3-3 0,-20-3 1 0,30-3-8 15,-6 1-4-15,-5-3 1 0,8-2 0 16,3-4-14-16,3-2-16 0,-3 1-37 0,0-5-37 15,0-1-44-15,-3 3-42 0,0-2-54 16,0-1-52-16,-11 1-53 0,4 2-141 0,-4 0 1 16,-2-3 38-16,2 4-168 15,-2-3-95-15</inkml:trace>
  <inkml:trace contextRef="#ctx0" brushRef="#br0" timeOffset="56985.99">20290 12915 1706 0,'9'-15'-12'0,"1"2"19"0,-3 1 21 16,6-1 8-16,1-2 11 0,-1 2 1 16,0 1 7-16,4-1 0 0,-4 4-4 15,7-1 9-15,-2 3 0 0,1 1 3 0,-2 4 5 16,2 2-8-16,5 0 7 0,-4 8-5 16,4-1-4-16,-2 5 1 0,2 6 11 0,-4 7 0 15,0 0-7-15,-10 5 1 0,3 3 4 16,-13 0-16-16,0 9 7 0,0 9-5 15,-6-1 8-15,-8-1 5 0,1-5 3 16,-10-5-3-16,-8 3 9 0,1-10 3 16,5-10-5-16,-2-4 5 0,-3-3-5 0,3-8 1 15,-6-1-9-15,0-6-5 0,-1-3-10 16,0-11-6-16,-2 3 5 0,6-10-7 0,7-1-7 16,-11-7-7-16,14-2-2 0,10 4-3 15,3 2-11-15,4 0-6 0,3-3-14 0,3 3-17 16,4 0-23-16,3-7-37 0,3 4-31 15,1 7-35-15,2 0-34 0,1-2-40 16,7 1-67-16,2 5-79 0,-3 0-106 0,1 9 39 16,0-3-190-16,-2 5-126 15</inkml:trace>
  <inkml:trace contextRef="#ctx0" brushRef="#br0" timeOffset="84071.21">19219 14234 1901 0,'-30'0'76'15,"4"0"33"-15,6 0 17 0,3 3 4 16,17-3 20-16,-20 0-4 0,20 0-9 16,0 0-9-16,0 0-7 0,-23 0 8 0,23 0 6 15,0 0 13-15,0 0 13 0,40-22-1 16,-7 9-3-16,24-12-8 0,16-5-9 0,14-2-6 16,6-3-8-16,10 2-13 0,4 1-18 15,10 0 0-15,-1-2-12 0,1 1-9 16,-3 4-7-16,-8 0-10 0,1 1-1 0,-4 3-3 15,-16 4-9-15,-24 3-5 0,-3 4 3 16,-17 3-4-16,-5 4-10 0,-13 0 5 16,-1 2-10-16,-7-2 2 0,-1 4-4 0,1-1 0 15,-4-2-5-15,1 3-13 0,-14 3-18 16,19-8-29-16,-19 8-20 0,11-1-29 16,-11 1-14-16,10-3-40 0,-10 3-39 0,0 0-23 15,0 0-26-15,0 0-26 0,-33 15-46 16,23-9-33-16,-7 1-92 0,-7 2-86 0,5 1 42 15,-5 3-223-15,-6 5-193 0</inkml:trace>
  <inkml:trace contextRef="#ctx0" brushRef="#br0" timeOffset="84653.58">19773 14672 2068 0,'0'0'45'0,"-24"-2"23"0,24 2 17 0,0 0 9 16,0 0 5-16,-13-12-16 0,13 12 12 16,7-17-12-16,10 9 7 0,2-9-3 0,28-4 11 15,6 0 5-15,4 2 1 0,3-3-15 16,3 1 3-16,0 4-7 0,-6 2-6 15,-10 5-8-15,-4 2-6 0,-9 5 1 16,-8 3-12-16,8 6 1 0,-8-1-7 16,1 8 5-16,-11 1 4 0,1 5 3 0,-7 6-3 15,-7 6-15-15,-3 6 3 0,-9 13-1 16,-12 0 3-16,-1 15-12 0,-15-5 3 0,0 1 3 16,-3-1 12-16,-3-7 7 0,-1 1 4 15,8-11 3-15,6-3-5 0,-7-5-3 0,7-3 5 16,10-7-7-16,4-4-2 0,5-5-3 15,1-5-3-15,7-1-2 0,0-3-1 16,3-7-1-16,16 8-2 0,8-10-7 16,15-7 5-16,18-5-10 0,10-6 0 15,16-5-7-15,1-3-6 0,3 3 3 0,-5-3-4 16,5 2 15-16,-3-2-12 0,-18 7-2 16,-2 2-2-16,-1 1-5 0,-13 4-5 0,-10 1 6 15,-7 5 2-15,-12 1-11 0,-2 1-1 16,1 2-2-16,-6 0 0 0,-1 3 3 0,-13 1-1 15,0 0-10-15,0 0-17 0,24 1-21 16,-24-1-25-16,9 6-30 0,-9-6-25 16,13 5-30-16,-13-5-26 0,8 6-22 0,-8-6-17 15,0 0-28-15,0 0-38 16,0 0-53-16,0 0-89 0,0 0-95 0,0 0 53 16,0 0-266-16,-17-21-228 0</inkml:trace>
  <inkml:trace contextRef="#ctx0" brushRef="#br0" timeOffset="85904.29">24496 4850 2114 0,'0'-8'-21'0,"0"8"27"0,0 0 21 16,0 0 23-16,0 0 6 0,0 0 6 16,-3-13 3-16,3 13 8 0,0 0 3 0,0 0 18 15,0 0 5-15,23-4 3 0,-23 4 2 16,37-5-9-16,-11 5-7 0,8-5 3 0,10-3-1 15,16-4-9-15,13 2-8 0,-4-5-12 16,5 2 4-16,9-8-8 0,-9 7-6 16,-1-1-4-16,-4 0-20 0,-5 1 13 0,-7 1-5 15,-13 1-6-15,-11 4 3 16,-11 3-3-16,-1 0 1 0,-4 2 0 0,-4-1-2 16,-13 4-1-16,14-3-2 0,-14 3-10 15,0 0 0-15,0 0 2 0,-41 20-6 0,14-12-1 16,-3 0-1-16,-6 6-6 0,-24 1 3 15,3-1 4-15,1 4-9 0,-4-4 3 0,6 0 3 16,-6-3 2-16,13 0-4 0,4-4-1 16,3 0 4-16,0 2-6 0,10-4 5 15,0 2 0-15,4-4 2 0,2-2 9 0,4 5-3 16,4-6 7-16,-1 3 1 0,17-3 3 16,-24 2 1-16,24-2-3 0,-22 0 4 0,22 0-6 15,0 0-5-15,0 0-5 16,0 0 4-16,0 0-1 0,0 0-1 0,49-25-2 15,-16 14 0-15,5 3-5 0,-2-5 3 16,4 5-14-16,0-2-29 0,3-1-5 16,-3 7-36-16,-7 0-32 0,-6-2-28 0,3 6-25 15,-3 0-24-15,-3 0-19 0,-5 0-30 16,-2 3-44-16,-4 0-54 0,1-2-124 0,-4 2-6 16,-10-3-163-16,12 4-122 0</inkml:trace>
  <inkml:trace contextRef="#ctx0" brushRef="#br0" timeOffset="87670.27">23593 3464 1753 0,'0'0'-42'16,"0"0"28"-16,0 0 10 0,0 0 11 0,0 0 9 16,-16 0 5-16,16 0 10 0,-5-10 10 15,5 10 8-15,-3-12 8 0,3 12 9 16,0-15 4-16,-3 5 0 0,3 10-1 16,0-22-5-16,0 9 5 0,0-2-4 0,0 0-6 15,3-2-4-15,5-5 4 0,1-2-7 0,7-5-5 16,11-10-8-16,10 0-2 0,10-8-4 15,6-3-5-15,4 3 1 16,10-2-6-16,-1-1-8 0,7 3 0 0,1 0 0 16,2-2 1-16,5 3-7 0,-2 3 0 15,2 0-3-15,2 4 6 0,0 2-5 0,0 3-4 16,8 0 7-16,2 3-8 0,7 6 4 16,-1-4-5-16,12 8 4 0,-1 3 1 15,10 7-2-15,4 1 1 0,-1 2 4 0,0 8-4 16,-4 0-2-16,1 8 7 0,-3 5-2 15,-6 3-2-15,-5 9 17 0,-2 3-11 0,-7 10 3 16,-7 6 5-16,-8 6-1 16,2 3 6-16,-11 5 3 0,-6-1 1 0,-3 6-1 15,-15-1 11-15,1-2 10 0,-13 2 3 16,-4-2 2-16,4 8-13 0,-14 0 13 16,-6-16 3-16,-7-4 0 0,0 6 0 0,0-4-3 15,-3-2-2-15,-1-8 4 0,-3-5-9 16,4-2 5-16,-4-5 0 0,-3-3-10 0,8 0-2 15,-5-9-3-15,-3 5-7 0,3-8 2 16,0 1 0-16,4-3-3 0,-7 1-10 16,0-12-1-16,0 17 10 0,3-13-2 0,-3-4 1 15,0 0-16-15,6 11-17 16,-6-11-35-16,0 0-26 0,0 0-43 0,0 0-40 16,0 0-33-16,21-19-53 0,-21 6-44 15,3 1-107-15,0-5-125 0,-3-2 35 0,3-1-180 16,-9-5-152-16</inkml:trace>
  <inkml:trace contextRef="#ctx0" brushRef="#br0" timeOffset="88804.12">26197 1910 1859 0,'-8'-8'-31'0,"8"8"29"0,0 0 20 15,-6-10 8-15,6 10 16 0,0 0 1 16,0 0-4-16,-7-10-4 0,7 10-1 15,0 0-10-15,0 0 1 0,0 0-3 0,0 0-1 16,0 0-2-16,33 25 2 0,-20-11-1 16,4 10-1-16,7-2-3 0,0 3 2 15,1 8-6-15,9-1 3 0,-4-1-2 0,-3-6 2 16,3 7 2-16,-7-7-7 0,-3-6-7 16,0 5-27-16,-3-8-27 0,-4 1-32 0,-2-3-50 15,-2-4-61-15,1-3-442 0,1-2-132 16</inkml:trace>
  <inkml:trace contextRef="#ctx0" brushRef="#br0" timeOffset="89021.13">26576 1914 1810 0,'-9'-12'-26'0,"-2"2"36"16,-2 3 14-16,3-1 10 0,-4 6 4 0,14 2-6 15,-23-4 1-15,23 4 4 0,-33 6-3 16,16 2-4-16,-3 2-1 0,0 0 1 0,-6 6-5 15,2 5 1-15,-2 1-8 0,-4 9 4 16,-4 1-4-16,4 1 2 0,7-5-2 16,2-2-4-16,2 2-2 0,2-3-13 15,4 3-18-15,-1-2-15 0,8-2-24 16,2-2-30-16,1-4-35 0,6-7-40 0,4 3-450 16,3-7-112-16</inkml:trace>
  <inkml:trace contextRef="#ctx0" brushRef="#br0" timeOffset="89354.48">26926 1905 1720 0,'11'-13'-47'0,"-11"1"25"0,-4 2 14 16,4 10 13-16,-4-13 1 0,4 13 5 0,-10-7-3 16,10 7-5-16,0 0 3 0,-26 5-2 15,26-5 2-15,-24 16-1 0,14-5 0 16,4 2 3-16,-4-1-1 0,6 6 0 0,1-4-1 15,0 2 4-15,3 0 3 0,3 2-3 16,4 0 0-16,0 0 3 0,6 2-3 0,-3-2-2 16,3 1 3-16,-3-1 0 0,7-4 3 15,-4 4-7-15,4-4 4 0,-7 3-1 16,-4-5 1-16,2 1 7 0,-8 1 1 0,0-2 10 16,-8 1 2-16,2-1 0 0,-7 3-4 15,-1 1-2-15,-6-4-2 0,7-2-1 16,-7 0-1-16,-3-2-2 0,2-1 1 0,2-3-8 15,-1 2 1-15,-4-4-4 16,8-2-14-16,16 0-28 0,-34-4-37 0,21-1-64 16,-3-5-54-16,8 2-414 0,-1-2-100 15</inkml:trace>
  <inkml:trace contextRef="#ctx0" brushRef="#br0" timeOffset="90353.78">27286 5157 1783 0,'0'0'42'16,"-17"0"15"-16,17 0 13 0,0 0 13 16,-16 4 4-16,16-4 5 0,0 0-4 0,0 0-1 15,0 0-2-15,0 0-14 0,0 0 3 16,40-21-10-16,4 10-8 0,16-11-5 0,0 5-6 16,-1-6-1-16,1 3-8 0,3-2 1 15,-6 1-9-15,0 3-3 16,-10-1 0-16,-7 5-2 0,-10 1-7 0,-7 5-25 0,-7 1-34 15,-2-1-43-15,-1 2-49 16,-3 2-51-16,-6 1-45 0,-4 3-108 0,0 0-81 16,0 0-131-16,0 0-54 0</inkml:trace>
  <inkml:trace contextRef="#ctx0" brushRef="#br0" timeOffset="90670.93">27666 5140 1646 0,'-7'2'40'16,"7"-2"7"-16,0 0 4 0,0 0 3 15,0 0 3-15,37-14-9 0,-20 8 1 16,2 1-9-16,2 3-1 0,2-2-10 16,1 8 7-16,-5-2 3 0,2 6 8 15,-1 3 4-15,-4 10 6 0,-6 0 8 0,-3 1 4 16,-7 7 6-16,-7 7-3 0,-9 10-1 16,-2 4 13-16,-4-4 1 0,-5 1 1 0,-3-1-11 15,3-4 3-15,0-2-8 0,4-5-6 16,10-10-4-16,-1-6-7 0,4-2-5 15,4-5 4-15,6-2-6 0,0-10-8 0,13 10 10 16,4-10-21-16,-17 0 7 16,54-7-7-16,-18-4 2 0,0 1-7 0,1 0-6 0,3-2 8 15,-3 2-5-15,-7-4-14 16,-3 6-7-16,-4-3-28 0,-3 5-32 16,0-1-37-16,-4 0-40 0,-6 2-43 0,1-2-65 15,-5 0-94-15,1 1-142 0,-7 6 53 16,-4-12-168-16,-5 5-97 0</inkml:trace>
  <inkml:trace contextRef="#ctx0" brushRef="#br0" timeOffset="91170.88">26670 5357 1677 0,'0'0'-38'16,"-4"18"33"-16,-2-11 15 0,-5 6 14 15,1-1 13-15,-2 3 6 0,-9-1 5 16,-2 4 10-16,-4 3 10 0,-16 1 7 0,-4-2 1 15,-3-1 10-15,-3 2-5 0,-4-3 5 16,-6-3 0-16,-4-2 2 0,1-5 0 0,-1 1 4 16,-4-4-7-16,11-5-4 0,-13-5 5 15,1-4 15-15,-6-2-15 0,9-7 6 16,-15-7-12-16,0-3 0 0,2-1-5 16,25 7-3-16,0-9 1 0,3 6-4 15,5-2-1-15,-1-1-5 0,10 3-8 0,-1 0-3 16,16 3 1-16,1 5 0 0,10 0-1 15,-2 3-6-15,2-4-6 0,1 9-2 0,7-7-1 16,-1 7-7-16,0 0-6 0,0 1 1 16,7 8-10-16,-9-13-3 0,9 13-1 0,-7-11-21 15,7 11-27-15,0 0-19 0,0 0-27 16,0 0-23-16,0 0-39 16,0 0-30-16,30-4-40 0,-23 4-60 0,-7 0-73 15,0 0-143-15,26 3 27 0,-26-3-192 16,17 1-153-16</inkml:trace>
  <inkml:trace contextRef="#ctx0" brushRef="#br0" timeOffset="94071.62">7203 14630 1967 0,'-20'-22'71'0,"10"5"33"0,-7 6 6 16,10-3 3-16,4 10-11 0,3 4 1 15,-10-10-6-15,10 10 28 0,0 0 23 0,0 0 10 16,4 32 17-16,5-7-7 15,1 7 3-15,7 17-3 0,3 2-5 0,3 3-10 16,1 0-8-16,2 12-18 0,-2-16-2 0,3 1-26 16,0-1-1-16,-2-4-14 15,5 0-7-15,-3-9-7 0,3-2-28 0,-6-7-27 16,-7-6-29-16,-1-4-29 0,1-6-19 16,-7-2-24-16,3-3-33 0,-6-4-48 0,-7-3-49 15,0 0-37-15,16-15-37 0,-12 2-52 16,-1-4-94-16,0-8-76 0,1-2 47 15,-1-7-206-15,1 0-167 0</inkml:trace>
  <inkml:trace contextRef="#ctx0" brushRef="#br0" timeOffset="94354.6">7720 14647 1929 0,'10'-27'-10'16,"-1"2"26"-16,-1 2 15 0,1 3 13 16,1 2 4-16,-4 4-7 0,5-1-1 0,-1 1 6 15,3 7 8-15,-3 3 3 0,-10 4 16 16,30 4 16-16,-10 7 12 0,0 9-3 0,7 14 16 15,-4 8 10-15,-3 4-3 0,0 7 0 16,-3-3-8-16,-4 0-3 0,0 0-13 16,1-3-1-16,-1-1-10 0,-2-9-11 0,1-10-3 15,-2 3-15-15,1-10 1 0,-2 3-10 16,1-9-8-16,4-1 1 0,-4 2 2 0,4-5-1 16,-1-2-5-16,7-5-9 0,-4-2 3 15,4-2-21-15,4-5-25 16,-1-1-23-16,-3-1-39 0,7-2-42 0,-4-1-40 15,-3-3-42-15,3-4-47 0,-6 0-51 16,-1-7-91-16,2 4-90 0,-2-8 41 0,-2 3-159 16,-2-5-96-16</inkml:trace>
  <inkml:trace contextRef="#ctx0" brushRef="#br0" timeOffset="94588.17">8613 14534 1711 0,'10'-18'-22'0,"-4"4"6"15,1 2 10-15,3 2 9 0,0 2 7 0,4-2 0 16,-4 6 10-16,3-2 19 0,0 1 12 15,-13 5 13-15,0 0 11 0,30 5 14 16,-13 2 10-16,-3 4 7 0,-5-1 4 0,-2 7 5 16,-1-2 10-16,-3 7-3 15,-3 2-6-15,-3-2 5 0,0 3-3 0,-4 0-8 16,-9 3-11-16,2-6 0 0,1-3-16 16,-4-3-11-16,1-1-12 0,-1-5-1 0,1-3-4 15,-4-2-8-15,6-2-33 0,14-3-32 16,-30-3-39-16,30 3-42 0,-26-12-47 15,12 2-69-15,1-5-84 0,2-3-166 0,11-2 3 16,-3-5-217-16,3-5-175 0</inkml:trace>
  <inkml:trace contextRef="#ctx0" brushRef="#br0" timeOffset="94771.57">9103 14009 2036 0,'10'-10'49'16,"0"6"-6"-16,-4-1-1 0,-6 5-5 0,14-3-12 15,-14 3 5-15,33 4 5 0,-6 4 0 16,0 2-4-16,6 1 0 0,21 10 6 16,-5 0-8-16,5 4-2 0,2 3 2 0,5-2-11 15,-12 3-9-15,4-2-18 0,-2 3-29 16,-5-5-31-16,-13-5-40 0,-6-5-51 0,-3-5-73 16,-5-5-422-16,-2 1-151 15</inkml:trace>
  <inkml:trace contextRef="#ctx0" brushRef="#br0" timeOffset="95021.35">9833 13874 1994 0,'-13'-16'110'0,"-1"-2"28"15,4 5 21-15,0 6 4 0,0 2-2 16,3-2-26-16,7 7-7 0,0 0-5 0,0 0-4 16,-23 22-3-16,13 0 3 0,4 0 0 15,-1 13-9-15,-7 15-10 0,1 3-6 0,-1 1-6 16,5 4-10-16,-4-2-4 0,2-3-10 15,5 4-9-15,-1-2-4 0,4-13-10 16,0-5-24-16,3-6-33 0,0-6-48 16,0 0-33-16,3-6-31 0,-3-2-20 15,0-3-28-15,3-7-48 0,0-4-57 0,-3-3-74 16,0 0-122-16,18-25 24 0,-9 1-206 16,4-5-155-16</inkml:trace>
  <inkml:trace contextRef="#ctx0" brushRef="#br0" timeOffset="95388.1">10386 13409 1960 0,'0'-9'42'0,"0"9"-6"16,0 0 6-16,0 0-3 0,0 0 1 16,0 0 2-16,0 0 5 0,-24 40-3 15,21-21 9-15,-3 5-6 0,2-5-3 16,4 6-1-16,0 0 2 0,4 0 0 0,-1-2-3 15,3-1 4-15,5 1-1 0,-1 2 8 16,7-4-1-16,2 3 6 0,5-5 1 0,3 2-9 16,-1-2 5-16,1-3-7 0,6 2 13 15,-3-6-9-15,7 1 9 0,-7-1-6 16,3 1 10-16,-9-5-1 0,3 6 19 0,-8 1-2 16,1-2 1-16,1-1 2 15,-5 1-5-15,-7 1-11 0,-1 4-4 0,-5 0-6 16,0 1-8-16,-6-1 2 0,0 7-3 15,-8-4-1-15,-5 4-5 0,-1-1-3 0,-7-2-11 16,2-1-31-16,-8-7-24 0,0 1-37 16,-4-5-51-16,4-2-44 0,-3-4-47 15,3-1-59-15,-3 0-57 0,0 2-138 0,3-3-17 16,3 3 45-16,0 1-190 0,3 1-120 16</inkml:trace>
  <inkml:trace contextRef="#ctx0" brushRef="#br0" timeOffset="95738.1">8876 15899 1862 0,'-43'31'51'0,"-1"-1"14"16,8-3 31-16,2-4 14 0,11-6 10 0,0 1 2 15,3-3-11-15,3-5-10 0,7 0 7 16,0-3-7-16,0 1 5 0,10-8 7 0,0 0 2 16,0 0-1-16,0 0-12 0,87-30 3 15,-4-18-8-15,34-21-4 0,19-19-13 16,14-2 0-16,10-10-10 0,14 7-5 16,-14 1-7-16,0 5-6 0,-17 9-5 15,-3 6-7-15,-20 7-2 0,-30 16 0 0,-3 10-21 16,-18 3-13-16,-21 11-24 0,-2 3-36 15,-13 9-21-15,-9-2-25 0,-7 5-23 0,-1 1-41 16,-6 3-54-16,0 2-58 0,-7 1-107 16,-3 3-98-16,0 0 37 0,0 0-208 15,-30 28-151-15</inkml:trace>
  <inkml:trace contextRef="#ctx0" brushRef="#br0" timeOffset="96121.06">10193 15573 1978 0,'-10'1'70'16,"10"-1"10"-16,0 0-7 0,0 0 4 16,0 0-6-16,0 0-4 0,0 0-16 0,23-29 1 15,-13 21-12-15,7 6 6 0,0 0 13 16,-17 2 4-16,36 4-5 0,-12 7 16 0,-1 6 7 16,3 17-4-16,-6 4 7 0,-7 6 9 15,-2 5 2-15,-5 1-2 0,-6 5-3 16,0 0 14-16,-6 4-12 0,0-2 0 15,-2 2 7-15,-2-1-7 0,4-7-9 0,3-10-11 16,-5-7-7-16,5-9 2 0,3-1-7 16,0-7-8-16,3-1-6 0,2-2 1 15,-2-7-4-15,6-4-3 0,-9-3-3 16,34-7-10-16,-11-6 1 0,11-2 0 0,-4-3-7 16,9-10-3-16,5 3 1 0,-11 6 3 15,10-5-4-15,1 3-9 0,-15 3-11 0,-2 3-23 16,3 0-16-16,-6 1-31 0,-1 3-27 15,1-2-31-15,-2 1-24 0,5 5-14 0,-3-3-22 16,-7 2-28-16,-4 1-24 0,0 1-31 16,-3 2-48-16,0 1-93 15,0 1-30-15,-10 2-223 0,0 0-162 0</inkml:trace>
  <inkml:trace contextRef="#ctx0" brushRef="#br0" timeOffset="97021.93">12299 13275 2049 0,'0'0'101'0,"0"0"7"0,0 0-7 0,0 0 4 16,-30-20 4-16,30 20-12 0,11-28-12 15,5 1-3-15,17-14-10 0,21-13-4 16,-1-6-7-16,14-2-1 0,6-6 2 16,-2 0-3-16,8 8 0 0,-2-2-4 15,-4 9-18-15,-10 8-54 0,-9 13-70 0,-18 9-50 16,-9 10-59-16,-11 12-54 0,-8 5-148 16,-8 11-36-16,-14 5-196 0,-16 23-127 0</inkml:trace>
  <inkml:trace contextRef="#ctx0" brushRef="#br0" timeOffset="97222.06">12446 13525 1880 0,'-3'15'39'0,"0"-3"2"0,-1-5 7 0,4-1 11 15,0-6 7-15,0 0-2 0,10 1-12 16,-10-1-1-16,30-16-6 0,7-12-2 16,13-3-1-16,13-19-10 0,13-1 1 15,8-6 0-15,30-18-6 0,-28 17 4 0,5-2-6 16,-6 7-10-16,-4 0-5 0,-15 6-38 15,-2 5-43-15,-20 12-41 0,-19 6-54 16,-1 5-44-16,-10 6-94 0,2 1-290 0,-2 5-93 16</inkml:trace>
  <inkml:trace contextRef="#ctx0" brushRef="#br0" timeOffset="99888.03">14283 11783 1796 0,'-6'-24'67'16,"1"5"-7"-16,5 1-4 0,8-3 7 0,-5 7-13 0,7-8 3 15,4 2-14-15,5-3 7 16,5 1-8-16,2 2-6 0,1 5-4 0,6 1 2 16,-6 8-8-16,-1 4-4 0,1 2 4 15,-4 4-2-15,1 7-2 0,6 6 10 16,-14 3-5-16,8 5 12 0,-4 2-3 0,-7 1 0 15,4-3-1-15,-1 1 1 0,-5-5-6 16,2 2-1-16,-4-3 10 0,2-2-10 0,5-4 1 16,8 4 1-16,-7-3 8 0,-1 0-8 15,8-2 11-15,-5-1 21 0,-2 1 20 0,0-1 3 16,-1 2 15-16,1 3-4 16,-4 4 13-16,-3-2-1 0,1 5 10 0,-11 2 4 15,3 5-11-15,-13-1-6 0,3 2-11 0,-3-1-3 16,-7 9-14-16,-2-8-5 15,5-4-7-15,-2-6-4 0,-5-1-7 0,8-4-13 16,-7-5-32-16,4-2-37 0,-1-2-54 16,-7-8-55-16,5-3-49 0,-11-8-58 0,6 0-50 15,4-10-88-15,-4-1-130 0,18-3 46 16,-1 0-272-16,7-4-233 0</inkml:trace>
  <inkml:trace contextRef="#ctx0" brushRef="#br0" timeOffset="100188.38">15550 11369 2196 0,'20'-7'27'0,"-7"2"21"0,4-1 10 16,-4 6 25-16,-13 0-5 15,30 11 14-15,-17-4 11 0,4 8 2 0,-1 9 5 16,1 1-12-16,-4 4 4 0,-2 17 3 16,-5 4 5-16,-9 1-1 0,0 2-10 0,-18 0-1 15,1-1 4-15,1-3-3 0,-8-6 0 16,0-2 1-16,-6-7-7 0,6-10 7 15,3-7-12-15,5-5-7 0,-4-8-8 0,2-5-2 16,2-2-9-16,-8-9-8 0,0-5-7 16,7-4-3-16,-7-16-4 0,5-1-7 15,4 2-7-15,12 2-8 0,3 0-1 0,3-2-12 16,3 1-22-16,3-1-29 0,8-6-31 16,9 3-43-16,-3 2-64 0,7 1-57 15,0 11-70-15,9-7-92 0,10 1-129 0,5 6 37 16,6-2-337-16,-4 4-319 0</inkml:trace>
  <inkml:trace contextRef="#ctx0" brushRef="#br0" timeOffset="100488.11">16770 10909 2499 0,'19'-12'69'0,"5"5"13"0,-8-3 4 15,4 5 3-15,4 2 11 0,3 3-1 0,-5 4-4 16,8 4 13-16,0 9-4 15,-3 1-3-15,6 13-5 0,-6-5 2 0,-10 17 8 16,-4-5-1-16,-10-5-1 0,-9 17-1 16,-7-6-1-16,-1 6-12 0,-16-2-1 0,-16 7 1 15,10-12-10-15,-8-4-10 0,1-8-5 16,-4-5-3-16,0-7-2 0,7-13-9 0,3-6-5 16,4-1-8-16,0-12-3 0,-7-9-10 15,-1-6-2-15,8-8-9 0,3 4-10 0,11 0-15 16,5 2-25-16,4-1-16 0,-3-1-26 15,9 0-20-15,8 2-37 0,-4-1-36 16,7 6-26-16,-1-7-41 0,11 6-45 16,6-10-62-16,-3 5-168 0,7 12 30 15,9-8 49-15,4 2-217 0,1 7-148 0</inkml:trace>
  <inkml:trace contextRef="#ctx0" brushRef="#br0" timeOffset="102021.36">21009 11319 1977 0,'-9'0'76'0,"9"0"-3"15,-10 6-9-15,10-6-11 0,-11 7 24 16,8-2 15-16,3 2 7 0,0-7 4 16,3 21 7-16,11-11 7 0,2 2 4 0,11-5 9 15,6-4-3-15,21-6 11 0,42-15-7 16,51-24-12-16,23-16-12 0,13-9-3 0,7-23-10 16,4 1-17-16,-4-7-7 0,9 5-9 15,-4-2 1-15,-23 8-13 0,-15 4 2 0,-23 16-11 16,-41 15-1-16,-10 13-1 0,-13-1-11 15,-20 13 0-15,-3 0-8 0,-14 11-14 0,-3 2-22 16,-9 1-27-16,-2 5-39 16,-2-1-35-16,-1 6-25 0,-2 1-25 0,-14 0-17 15,19 4-19-15,-11 4-34 0,-8-1-38 16,0 6-62-16,0-4-135 0,-8 7 36 16,-1 2-160-16,2-4-95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3225.09839" units="1/cm"/>
          <inkml:channelProperty channel="Y" name="resolution" value="4300.131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5T12:38:03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7633 5736 1301 0,'-24'0'-78'0,"4"0"6"0,1 0 25 15,19 0 25-15,-30-1 42 0,30 1 13 16,-21 0 5-16,21 0 1 0,-16-3-4 0,16 3 3 15,0 0-1-15,0 0 5 0,0 0-2 16,0 0 4-16,0 0-5 0,0 0 0 16,46-15 2-16,-12 9-2 0,10-1 0 0,19-2 3 15,3 0-10-15,4 1 5 16,7 0-1-16,-1-2-2 0,2 0-8 0,1 2 4 16,1 1-3-16,0-3-4 0,21 2 2 15,-22 1-5-15,8 1-3 0,-7-3 5 0,3 0-6 16,0 2 0-16,-13 0-1 0,-3 2-1 15,-11-1-3-15,-12 2 1 0,-4 1-5 16,-3-1 6-16,-7 1-2 0,-4 1 1 0,-2 2 2 16,-8-3 8-16,4 1-5 0,-20 2 6 15,24-4-4-15,-24 4 0 0,24 0 0 0,-24 0 2 16,13-1-4-16,-13 1 1 0,0 0-9 16,0 0-9-16,0 0-17 0,0 0-24 15,0 0-20-15,0 0-34 0,0 0-35 16,0 0-15-16,-54 15-26 0,38-12-401 0,-8-2-73 15</inkml:trace>
  <inkml:trace contextRef="#ctx0" brushRef="#br0" timeOffset="301.62">7893 5654 1613 0,'0'0'-50'0,"-20"-1"28"0,20 1 15 16,0 0 15-16,0 0 0 16,-20 0 5-16,20 0-2 0,0 0 12 0,0 0 0 15,0 0-1-15,100-8 10 0,-34 3-1 16,11-7-1-16,26-1 0 0,-3-2-8 0,17 0 5 16,6-3-1-16,1 1-6 0,-1 2-1 15,-6-3 2-15,-4 4-3 0,-6-3-4 16,-11 6-5-16,-19 1 5 0,-13 5-1 0,-14-1-3 15,-14 5 3-15,-6-2-7 0,-7 3-4 16,-3 0-5-16,-2 3-13 0,-18-3-37 0,12 1-53 16,-8 5-40-16,-4-6-424 0,0 0-71 15</inkml:trace>
  <inkml:trace contextRef="#ctx0" brushRef="#br0" timeOffset="3549.21">17483 5620 1543 0,'-14'-3'-108'0,"14"3"22"0,-13 0 8 0,13 0 28 0,0 0 14 16,-20-6 3-16,20 6 11 0,0 0 9 16,-16-1 22-16,16 1 5 0,0 0 13 15,0 0 0-15,-17-3 3 0,17 3 2 16,0 0-3-16,0 0-4 0,0 0 1 16,0 0-6-16,0 0 0 0,0 0-7 0,0 0 8 15,0 0-7-15,0 0 2 0,0 0 3 16,0 0 8-16,0 0 4 0,0 0 1 0,0 0-2 15,36 15 6-15,5-15-2 0,5 3-1 16,31 0 0-16,6-2 2 0,10-2-2 16,21 1-2-16,-4-3-5 0,6 0-2 0,-2 1 4 15,-1-3-6-15,11 0 5 16,-4-1-3-16,-7 5 1 0,10-7 0 0,-9 5 0 16,2-3-2-16,-3 2-1 0,-6 0-4 15,-17 1 4-15,13-5 3 0,-16 6-1 0,0-2 7 16,-8 3-1-16,2 1 8 0,-5-3 4 15,1 0-3-15,-20 3-2 0,-11-1 3 16,-5 1 2-16,-5 0-4 0,-6 0 5 0,0 0 3 16,0 0-6-16,-6 0-1 0,2 0-1 15,-3 0-8-15,-6 0 8 0,3 0-7 0,-20 0 1 16,30 0-6-16,-30 0 0 0,23 0-2 16,-23 0 2-16,24 0-12 0,-24 0 3 15,19 0-7-15,-19 0 8 0,14-3-12 16,-14 3 7-16,0 0-6 0,24 0-1 15,-24 0-22-15,0 0-27 0,16-3-21 0,-16 3-27 16,0 0-23-16,0 0-41 0,14 7-43 16,-11-4-40-16,-3-3-136 0,0 0-221 0,10 4-94 15</inkml:trace>
  <inkml:trace contextRef="#ctx0" brushRef="#br0" timeOffset="7016.54">4436 6700 1603 0,'-10'-3'-120'0,"10"3"18"15,-23-5 22-15,23 5 16 0,-20-6 5 16,20 6 7-16,-20-1 21 0,20 1 13 15,-17-6 3-15,17 6 4 0,-16 0-3 16,16 0 7-16,0 0 7 0,0 0-1 16,0 0 8-16,0 0 10 0,0 0 2 0,0 0 4 15,33 21 2-15,0-17 8 0,17-1 7 16,27 0-3-16,16-6-4 0,34-1 2 16,6-2 0-16,20-5-2 0,51 7 1 0,0-9-3 15,2 5-4-15,-6 1-1 0,10-3 6 16,-1 1 0-16,11 2-14 0,-10-2 4 0,4 5 2 15,-4-4-1-15,0 5-5 0,-10-1 0 16,-36 4 1-16,-4 0-5 0,-4 3-2 16,-2-2-1-16,2-1 5 0,4 0-4 0,-3 0 5 15,2 6 2-15,2-6 9 16,2 0 3-16,3 0 0 0,-8 0-1 0,-6 0-2 16,-2-6 9-16,-12 5 0 0,-9-2 3 15,-8 0-6-15,-15-2 3 0,-23-1-3 0,-5 5 3 16,-12-5 13-16,-13 2 0 0,-13-2 5 15,0 2 18-15,-7 0-7 0,-6 0 10 16,3 0 2-16,-6-2 0 0,-8 1 5 0,1-1-11 16,-4-1-2-16,1 3-1 0,-5 1-6 15,1-4-6-15,-10 7-6 0,17-8-12 0,-17 8 3 16,10-10-8-16,-10 10-4 0,6-5-4 16,-6 5-8-16,0 0-9 0,14-2-4 0,-14 2-35 15,0 0-22-15,0 0-30 16,0 0-32-16,0 0-42 0,-17 25-38 0,11-18-46 15,2 3-115-15,-2 0-84 0,0-2-149 16,-2-4-87-16</inkml:trace>
  <inkml:trace contextRef="#ctx0" brushRef="#br0" timeOffset="22650.49">17216 5436 206 0,'-20'0'-17'0,"20"0"16"16,-13-1 9-16,13 1 0 0,-17 0 2 15,17 0 5-15,0 0-4 0,-23 1 8 16,23-1-2-16,-10 0 2 0,10 0-2 15,0 0 3-15,0 0 1 0,-7 6 3 0,7-6 8 16,0 0-10-16,30 8 9 0,-10-4 9 16,10-1-7-16,20 0-1 0,13 2 6 15,21-5 2-15,-4 2-15 0,33-4 2 0,-3 2 3 16,1-4 0-16,-18 3-3 0,-4 1-10 16,1-3 4-16,-6-1 0 0,-4 1-8 0,-7 0 10 15,-3 1-20-15,-10 2 20 0,-16 0-15 16,-5 0 4-16,-5-3 1 0,-7 3-1 15,-1 0-1-15,-2 3 8 0,-1-3-1 0,-6 0-4 16,-1 2 8-16,1-2 4 16,-4 3-5-16,-3-3 4 0,-10 0-2 0,20 3-9 15,-20-3 6-15,14 0-6 0,-14 0 0 16,9 1 5-16,-9-1-3 0,0 0-3 0,0 0-2 16,0 0 10-16,-30 13-7 0,14-10-4 15,-4-1 9-15,-17 4-8 0,-3-5-6 16,-10 5 6-16,-13-1-5 0,-14 2-1 0,-3-4 0 15,0 1-2-15,-4-1-1 0,8 0-3 16,-1-2 6-16,4-1 0 0,0 4-2 0,16-4-2 16,10 0 0-16,-2 0 1 0,-2 0 3 15,5-4 1-15,6 4-3 0,0-1-3 0,3 1 3 16,4-3 2-16,0 0 0 16,6 3-3-16,-3-1 11 0,7 1 8 0,-1 0 0 15,8-3 5-15,2 3-4 0,-2 0 4 16,16 0 1-16,-24-3 5 0,24 3-5 15,0 0 3-15,0 0-5 0,0 0 0 0,0 0 1 16,57 7-2-16,-11-4-2 0,28 5-2 16,12-3 1-16,21 0-3 0,10 2 1 0,3 1 0 15,0-3 1-15,13 0-1 0,-3-1 1 16,3 2 1-16,4-5-7 0,7 3 1 16,-5-2-3-16,-2-2-3 0,3 3 4 0,-4-6-3 15,-5 3-5-15,-4-2 1 16,-7 2-1-16,-11-4 5 0,-19 3-2 0,-6-2-2 15,-11 0-1-15,-16 2 3 0,-13 1-2 16,-8-3 4-16,-3 0 7 0,-9 3 8 0,-2 0 3 16,-1-2 4-16,-4 2-2 0,-11 0-4 15,-6 0-3-15,20 0-3 0,-20 0 2 16,0 0-4-16,0 0 1 0,0 0-2 0,0 0-7 16,10 0 3-16,-10 0-7 0,0 0-2 15,0 0-14-15,0 0-14 0,0 0-20 0,0 0-13 16,0 0-21-16,0 0-37 0,0 0-17 15,7 8-24-15,-7-8-452 0,0 0-107 0</inkml:trace>
  <inkml:trace contextRef="#ctx0" brushRef="#br0" timeOffset="58618.74">11066 8750 1366 0,'0'-7'133'0,"0"7"-26"0,-7-8-8 0,7 8-18 15,0 0-15-15,7-10-22 0,-7 10-1 16,14-6 6-16,-14 6 8 0,30 0 12 0,-11 6 5 16,8 1 8-16,6-4 3 0,-3 5 3 15,11 0 8-15,15 9 1 0,-6-9-9 16,7 9 3-16,3-5-2 0,-3 1-7 15,0-1 1-15,-2 1-6 0,2 1-13 0,-10-3 3 16,-10-4-11-16,-1 3-13 0,1-2 8 16,-7-1-3-16,0-2-13 0,-3 2-4 15,3 0-6-15,-3 0 2 0,-7 2-19 0,-1-1-36 16,-2-1-30-16,-4-6-19 0,1 5-26 16,-4-3-23-16,0-1-36 0,-10-2-33 0,0 0-33 15,0 0-48-15,0 0-101 0,0 0-294 16,-10-19-165-16</inkml:trace>
  <inkml:trace contextRef="#ctx0" brushRef="#br0" timeOffset="58920.73">11919 8582 1898 0,'-9'-13'-24'0,"-2"1"30"0,5 5 32 0,-1 0 25 16,7 7 11-16,-13-11 7 0,13 11-3 15,-10-7 3-15,10 7 12 0,0 0 29 16,-27 12-8-16,14 1 14 0,-4 9-2 0,-10 0 4 15,-2 16 2-15,-5 2-8 16,0 0-4-16,1-1 8 0,3 4-8 0,3 0-14 16,2-4-6-16,-2 3-8 0,3-16-11 0,10 5-1 15,1-6-16-15,4-3 1 0,-2-1-9 0,1-2-6 16,4 1 1-16,-1-8-9 16,0 4-4-16,4-7 0 0,-4 2-1 0,7-4-9 15,-3 6 6-15,3-13-7 0,-6 10-5 16,6-10-27-16,0 0-23 0,0 0-33 15,0 8-56-15,0-8-43 0,0 0-40 0,0 0-38 16,0 0-62-16,0 0-63 0,0 0-175 16,9-25 50-16,-5 17-242 0,-4 8-221 0</inkml:trace>
  <inkml:trace contextRef="#ctx0" brushRef="#br0" timeOffset="70936.14">17279 5697 1977 0,'-20'0'-146'16,"20"0"23"-16,-10 0 21 0,10 0 11 0,0 0 13 15,0 0 2-15,-20 0 26 0,20 0 0 16,0 0 4-16,-13 0 22 0,13 0 16 16,0 0 4-16,0 0 7 0,-17 0 2 0,17 0 5 15,-10 3 3-15,10-3 3 0,-13 4-2 16,13-4 1-16,-6 3 3 0,6-3 10 0,-14 4-9 16,14-4 4-16,-13 6-1 0,13-6-2 15,-14 5 1-15,11-2 2 0,3-3-12 16,-13 4 6-16,13-4 0 0,-11 6-3 0,11-6 1 15,0 0 0-15,-6 5-2 16,6-5 3-16,0 0 1 0,-6 5 1 0,6-5-3 16,0 0 5-16,0 0-4 0,-7 5 4 15,7-5 1-15,0 0 3 0,0 0-6 0,0 0 6 16,0 0 4-16,0 0 0 0,0 0-4 16,40 0 3-16,-20 0-4 0,13-5 7 15,10-4 3-15,27 2-4 0,4-2-4 0,16-4 4 16,13-4-8-16,0 6 1 0,1-3-7 15,-4 2 2-15,0-1-1 0,-1-2-3 0,2 5 3 16,-4-1-1-16,-1-1-2 16,-9 2-1-16,-11 0-6 0,1 3 6 0,3-1-3 15,-3 4 3-15,-7-4 6 0,-4-1-2 16,5 5 0-16,-5-3 2 0,-9 2 4 0,10 2-1 16,-10-3-4-16,9 2 0 0,4 1 2 15,-13 2 1-15,12-7-6 0,5 3-4 16,-1 0 7-16,3-2-7 0,-2 1 6 0,-1-1-3 15,1 2 0-15,-1-2-4 0,-3 1 1 16,-4-1 3-16,-12 3-4 0,-4 3 4 0,-10-5-5 16,3 2 7-16,1 1-3 0,-11 1-3 15,0-3 6-15,4 1 3 0,-7 3-9 16,3-2 8-16,-3 0-8 0,-3-1 6 16,-3 1 1-16,-1 1-2 0,-3-1-4 15,0 3 2-15,-7-2-1 0,-13 2 8 0,33-4-5 16,-26 3-1-16,-7 1-4 0,20-6 3 15,-20 6 2-15,17-1-7 0,-17 1 1 0,13-3-13 16,-13 3-26-16,6-3-25 0,-6 3-42 16,0 0-41-16,0 0-49 0,0 0-66 15,0 0-178-15,0 0-122 0,-43-7-57 0</inkml:trace>
  <inkml:trace contextRef="#ctx0" brushRef="#br0" timeOffset="72804.3">3456 6725 1475 0,'0'0'-134'16,"-7"-6"9"-16,7 6 19 0,0 0 18 16,0 0 18-16,0 0 6 0,0-12 9 0,0 12 12 15,0 0 9-15,10-13 9 16,-10 13 6-16,24-8 12 0,-4 4 15 15,-1 1 7-15,11-1 4 0,0 1-1 0,8 0 11 16,8-1 2-16,4 0 9 0,20 0 3 16,0 1-3-16,4-1 10 0,2-2-8 0,1 2 2 15,-4 0-8-15,3 3 6 0,5-5 5 16,2 2-16-16,-3 1 0 0,10 0 5 16,17-1 0-16,-1-1 4 0,1-1-1 0,0 5-2 15,6-5-4-15,-3 3 6 0,0-1-4 16,1-1 5-16,1-2-9 0,-1-4 1 0,-2 4 3 15,-2 0-4-15,-4-2 1 0,1 0 0 16,-21 2-1-16,17-2-1 0,-23 0 7 16,6 2-10-16,0-2-3 0,1 1 4 15,12 0-4-15,8-5 3 0,-28 5-1 16,8 1-1-16,-1-1 1 0,0 1-3 0,4 0 3 16,0 1-3-16,0 1-2 0,19-2 3 15,-3 0-3-15,-16 1 1 0,-3 3 2 0,2-1-7 16,-3-1-2-16,1 2 2 0,-1 0-3 15,1 2 0-15,-1-2-2 0,0 0 4 16,1-2-5-16,3 3 3 0,-2-2-1 16,2 3 0-16,0-2-3 0,-3 3 0 0,6 0 0 15,-7-3 8-15,3 2-5 0,1 1 1 0,-3 1-3 16,-5-1-2-16,5-1 6 16,-4-2 1-16,3 3-2 0,-6-3 2 15,-4 0 0-15,0 3 2 0,-2-4-4 0,-14 0 8 16,-11 4 3-16,4 0 2 0,-4-1-6 15,-9 1-1-15,3-3 7 0,-3 3-6 0,-7-3 7 16,3 3 2-16,-3 0 0 0,-6-1 0 16,-2-2-6-16,2 3 4 0,-4-3-2 0,-4 3-1 15,-16 0 1-15,35-3 4 0,-19 3-10 16,-16 0-1-16,30 3 10 16,-13-6-2-16,-17 3-5 0,22-2 8 0,-22 2-5 15,24 0 0-15,-24 0 1 0,20-2-2 16,-20 2 5-16,13-4-4 0,-13 4-10 0,0 0 10 15,0 0-6-15,24 0 4 0,-24 0-6 16,0 0 2-16,0 0-8 0,0 0 4 0,0 0-3 16,20 0-4-16,-20 0 8 0,0 0-9 15,0 0 2-15,13 6 4 0,-13-6 2 16,0 0-8-16,0 0-5 0,0 0 4 0,0 0-1 16,0 0-4-16,0 0 0 0,17 2 4 15,-17-2 6-15,0 0-6 0,0 0-4 0,0 0 6 16,0 0-3-16,0 0-9 0,0 0 8 15,0 0-3-15,0 0 5 0,0 0 6 16,0 0 1-16,0 0 2 0,0 0-4 16,0 0-1-16,0 0 4 0,0 0-17 15,0 0 18-15,0 0-6 0,0 0-9 0,0 0 3 16,0 0 7-16,0 0-5 0,0 0 10 16,0 0-6-16,0 0 1 0,0 0-5 0,0 0-3 15,0 0-2-15,0 0-1 0,0 0-12 16,0 0-11-16,16-8-26 0,-16 8-4 0,0 0-17 15,0 0-17-15,0 0-29 0,0-7-21 16,0 7-29-16,0 0-33 0,0 0-17 16,0 0-24-16,0 0-37 0,-20-7-150 0,20 7-151 15,0 0-81-15</inkml:trace>
  <inkml:trace contextRef="#ctx0" brushRef="#br0" timeOffset="106121.67">13510 9685 2057 0,'-14'-10'171'0,"4"0"-17"15,7 2-21-15,3 8-14 0,-6-13-16 0,6 13-16 16,-5-7-12-16,5 7-30 16,0 0-1-16,0 0 9 0,0 0 12 0,24-5 25 0,-24 5 6 15,36 8-2-15,-6-1 3 16,8 3-1-16,11 8 3 0,2 0-4 0,-2-4-5 15,8 5-4-15,-7-1-4 0,4 3-14 16,-5-1-10-16,-2 0 2 0,3 0-12 16,-3-1-5-16,-14 2 1 0,0-6-7 0,-6-1-6 15,0 1 6-15,0 2-17 0,-8-3-19 16,1-4-28-16,-2-1-22 0,-9 0-33 0,1-8-21 16,-4 5-45-16,-6-6-51 0,0 0-57 15,0 0-41-15,8-18-59 0,-16 4-97 0,2-3-6 16,-4 3-238-16,4-5-191 0</inkml:trace>
  <inkml:trace contextRef="#ctx0" brushRef="#br0" timeOffset="106439.1">14119 9510 2024 0,'-10'-16'24'0,"4"7"37"0,3 0 30 16,-4 1 21-16,7 8 10 0,-4-8 9 16,4 8 6-16,0 0-14 0,0 0 18 0,0 0 12 15,0 0 4-15,-26 27 9 0,19-7-7 16,-9 13 7-16,-5 9-7 0,-6 2-4 0,5 10-7 15,-5-4-12-15,-6 13-4 0,6-12-11 16,0 14-8-16,7-9-11 0,-4-3-11 16,5-2-9-16,-1-2-6 0,3-2-9 0,0-3-6 15,4-10-8-15,6-5-3 0,-3-7-3 16,4 2-8-16,-1-8 11 0,1 1-13 16,2 0-4-16,-3-3-2 0,4-3 1 15,0-4-6-15,3-7-5 0,-7 12-35 0,7-12-29 16,-10 3-31-16,10-3-36 0,0 0-44 15,-20-10-18-15,14 2-37 0,-2 1-20 0,2-1-22 16,0 1-23-16,-1 0-45 0,-4-4-33 16,8 4-96-16,3 0-53 0,-3-4 50 15,3 4-239-15,3 0-184 0</inkml:trace>
  <inkml:trace contextRef="#ctx0" brushRef="#br0" timeOffset="108338.35">2050 15881 1890 0,'-20'0'-107'16,"20"0"22"-16,0 0 20 0,0 0 9 0,0 0-1 15,-21 4-4-15,21-4 17 0,0 0 10 16,0 0 14-16,-3 13 32 0,3-13 17 15,3 17 11-15,4-1 0 0,0 8 13 0,3-2 2 16,-1 7 3-16,9 0 2 16,2 10 1-16,6-3-5 0,-3-6-1 0,4-8 7 15,10 3-7-15,-1-7 4 0,8-13 0 16,19-16 1-16,27-14 5 0,10-19-15 16,41-31 5-16,12-15-1 0,13-10-11 15,-3-3-4-15,8-4-1 0,-8 1-5 0,-3 2 4 16,-10 4-12-16,-13 7 5 0,-11 11-12 0,-23 7 8 15,-25 21-7-15,-15 10 0 0,-17 12-1 16,-6 4-12-16,-10 7 4 0,-10 7-7 16,0 2-6-16,-7 5-9 0,1 1-11 0,-14 6 1 15,16 3-18-15,-16-3-18 16,10 11-20-16,-2 0-19 0,-2-1-26 0,-6 2-24 16,0 4-19-16,3 2-512 0,-3-4-174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11A6-E941-8D9C-35A3-A6930713A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4D588A-72E9-367D-F919-E4BEB521B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6451E-BF3A-8285-78A8-5D57C5492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9ECA2-4A68-E6EB-655C-EB1B01E8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6C65F-C820-0C1B-5EF1-5A580243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88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240A-2180-2401-B08F-E8554297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BC74F-C897-B4A6-D816-C98CD668C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681F3-302A-3FB7-95B6-7E777D9B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D8D89-5A31-9A12-CC5D-356F3C03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377F5-E4F3-4630-E0E8-7559EEED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90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14C29D-9148-6F85-3DBF-2CF7DD5DE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A4D4D-9B9C-DF52-118A-8AF9AD8A0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BB73E-CD8E-05E1-9C14-6376743E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D087C-E665-185C-DE0A-784ACDF5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9A371-DF7B-A187-A00C-9B2BE621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83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EB98-EEB0-BA73-1F70-428FEB04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DB1B-4005-6954-8083-C087299E6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6E143-CA5A-2D4C-F7BE-2804ABA4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1248-7E10-31D1-8B7A-63EBD94A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8B0A8-72D7-06AA-FBBD-A4F66D84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42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3BB7-F4A9-F5EB-7F43-5B43E761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53C01-9156-D832-D121-87DA4AE8C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CC8D7-8F8B-F54F-38F7-D70A8CE6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A7D88-3A99-5AB5-4509-97BE2151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2A847-A76D-AE50-30E5-FCED81B9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13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E4D2-10FE-B21B-2541-654ED092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43CC4-1990-E248-D145-841C1B4D0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1337C-462E-A2E8-61F5-089CC5554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314D3-B964-58D6-C3D1-936AFF0B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AAFBC-771F-EB40-7325-23E53FBA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04BA3-7940-6420-6BCA-1D5DB4F4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4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3D6E-7B86-88A3-EB9E-6939067E2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C297C-C1B5-985B-BAEA-065D38E60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A98C2-E7EE-77B9-3BC9-7DA88AB51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AD202-B043-D104-F5F8-0C171A088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6E2B4-8B6D-C7DF-4D91-91077C04A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44727-2F41-98B6-7CF5-9127ED47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F52DA-B898-EF36-C8B1-E8F10BF1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2C644-B8F8-42D6-32D8-A7D92CB7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9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846F-08CB-634E-CA85-3FAC09D4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999C5-2094-FD3B-4A85-858730157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B1851-B40A-6045-250A-47EA9A8B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29994-5716-A573-6231-5A297E1C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30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55DA0-AA4C-3A41-2B12-81275E88E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9738F-5860-90B8-76CD-CB29CF46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F9EBD-F865-66EC-FB5B-9CD0A855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57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CC82F-E120-46D6-D210-DA3D8633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FCAFC-3D88-5AD8-B8B0-B4C68CEC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C11F8-1B49-F131-5542-04F1D7550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BF6AA-5814-DE34-17B2-351D45FE8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40AD7-3903-D6B2-A4AD-4382A21C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8FE40-5892-D3D2-1BE4-27D06DFA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40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E76C-A861-8268-2BEF-42547B13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CBA3C-ABA0-3EC4-5262-C714B5F9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833A8-6D30-E147-2752-4935E1F5F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CB99-64F2-D55B-5104-2BAF0A98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AFD3C-D817-9833-A8CB-13353D1C2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631C2-0956-18B1-13BE-4ED6A82D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00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EB8E-8A9B-CF5B-2C2B-D806E754E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CEF35-BFF4-E324-6EEA-0440D2875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8945C-FA4A-92B8-BFE6-F57DE3B4F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4EDD7-F8FC-4288-A881-C7AC6FACA877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20A16-A500-3470-A893-4A216FFAA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7E842-C456-4366-0547-5E77E0638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F5828-FFF5-4515-8E74-3BA02EA4A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30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dsi.pt/topico/google-clou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qxhRLfrEz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customXml" Target="../ink/ink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customXml" Target="../ink/ink25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customXml" Target="../ink/ink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customXml" Target="../ink/ink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customXml" Target="../ink/ink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customXml" Target="../ink/ink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23E0-3285-D427-AF22-8C6ABB86D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065469"/>
            <a:ext cx="10289458" cy="315257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rgbClr val="7030A0"/>
                </a:solidFill>
                <a:latin typeface="Algerian" panose="04020705040A02060702" pitchFamily="82" charset="0"/>
              </a:rPr>
              <a:t>MOCK TEST</a:t>
            </a:r>
            <a:endParaRPr lang="en-IN" sz="9600" b="1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DAAE0-735A-AA74-9F02-35C58119A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996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Californian FB" panose="0207040306080B030204" pitchFamily="18" charset="0"/>
              </a:rPr>
              <a:t>COGNITIVE ASSESSMENT</a:t>
            </a:r>
          </a:p>
          <a:p>
            <a:r>
              <a:rPr lang="en-US" sz="5400" b="1" dirty="0">
                <a:solidFill>
                  <a:srgbClr val="002060"/>
                </a:solidFill>
                <a:latin typeface="Californian FB" panose="0207040306080B030204" pitchFamily="18" charset="0"/>
              </a:rPr>
              <a:t>Date: 15/08/2024 </a:t>
            </a:r>
            <a:endParaRPr lang="en-IN" sz="5400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39B7D-CE35-DA67-CDCC-915E2BF88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678" b="37154"/>
          <a:stretch/>
        </p:blipFill>
        <p:spPr>
          <a:xfrm>
            <a:off x="424575" y="367069"/>
            <a:ext cx="7980218" cy="2274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04A45-1CA0-FFE2-1CBD-ECC2803C547C}"/>
              </a:ext>
            </a:extLst>
          </p:cNvPr>
          <p:cNvSpPr txBox="1"/>
          <p:nvPr/>
        </p:nvSpPr>
        <p:spPr>
          <a:xfrm>
            <a:off x="2105891" y="6858000"/>
            <a:ext cx="7980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apdsi.pt/topico/google-cloud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289076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5C40A-DA6E-CAF7-495B-FBE5B3A6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9" y="946384"/>
            <a:ext cx="4601868" cy="3698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F981E-230D-5F1F-E8E8-31A4E2DC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525" y="1016553"/>
            <a:ext cx="3404756" cy="37186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656584-82D2-675A-65C7-C6BDF70B7262}"/>
                  </a:ext>
                </a:extLst>
              </p14:cNvPr>
              <p14:cNvContentPartPr/>
              <p14:nvPr/>
            </p14:nvContentPartPr>
            <p14:xfrm>
              <a:off x="348840" y="315000"/>
              <a:ext cx="9765000" cy="5573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656584-82D2-675A-65C7-C6BDF70B72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480" y="305640"/>
                <a:ext cx="9783720" cy="55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849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5CE7F-2AB6-86D7-CF6F-0DE425AA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06" y="465303"/>
            <a:ext cx="6985616" cy="56379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49A236-1756-53E6-8B38-E8819D8D2EDD}"/>
                  </a:ext>
                </a:extLst>
              </p14:cNvPr>
              <p14:cNvContentPartPr/>
              <p14:nvPr/>
            </p14:nvContentPartPr>
            <p14:xfrm>
              <a:off x="722160" y="1931400"/>
              <a:ext cx="6756120" cy="390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49A236-1756-53E6-8B38-E8819D8D2E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800" y="1922040"/>
                <a:ext cx="6774840" cy="39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58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BABD8-47B3-E3EE-9C1F-EE42AEF7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5" y="234744"/>
            <a:ext cx="6889077" cy="57002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49D7C2-C2AD-F64C-7514-8DF8E9E510B8}"/>
                  </a:ext>
                </a:extLst>
              </p14:cNvPr>
              <p14:cNvContentPartPr/>
              <p14:nvPr/>
            </p14:nvContentPartPr>
            <p14:xfrm>
              <a:off x="298800" y="2046960"/>
              <a:ext cx="7532280" cy="390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49D7C2-C2AD-F64C-7514-8DF8E9E510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440" y="2037600"/>
                <a:ext cx="7551000" cy="39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4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D77ED-C88C-042A-B029-70674A47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90" y="88189"/>
            <a:ext cx="6441274" cy="2138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5C3C29-3100-A93C-5A83-C0F3B891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36" y="3930631"/>
            <a:ext cx="8779457" cy="21948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4A1C91-7DC2-85E0-D466-58C6B099D9DF}"/>
                  </a:ext>
                </a:extLst>
              </p14:cNvPr>
              <p14:cNvContentPartPr/>
              <p14:nvPr/>
            </p14:nvContentPartPr>
            <p14:xfrm>
              <a:off x="160560" y="720720"/>
              <a:ext cx="11311560" cy="5398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4A1C91-7DC2-85E0-D466-58C6B099D9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00" y="711360"/>
                <a:ext cx="11330280" cy="54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422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6CE828-71F9-1DC3-DC12-5DADC4B3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7" y="2734617"/>
            <a:ext cx="6100022" cy="4015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5A555-CA5D-14A9-7438-22F9C869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7" y="107455"/>
            <a:ext cx="6827609" cy="2102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3F0DFD-40E6-D496-C722-F272A29511BF}"/>
                  </a:ext>
                </a:extLst>
              </p14:cNvPr>
              <p14:cNvContentPartPr/>
              <p14:nvPr/>
            </p14:nvContentPartPr>
            <p14:xfrm>
              <a:off x="258840" y="164160"/>
              <a:ext cx="11604600" cy="6321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3F0DFD-40E6-D496-C722-F272A29511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480" y="154800"/>
                <a:ext cx="11623320" cy="63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888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4CB73-EA2C-A640-A0EA-A7349AD46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0" y="225097"/>
            <a:ext cx="8159801" cy="2252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CB1FB-5C71-3488-DBD6-A07173BB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08" y="3972232"/>
            <a:ext cx="11545583" cy="26606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68E5F5-B3ED-C6FA-B42F-0ADFCA7BD125}"/>
                  </a:ext>
                </a:extLst>
              </p14:cNvPr>
              <p14:cNvContentPartPr/>
              <p14:nvPr/>
            </p14:nvContentPartPr>
            <p14:xfrm>
              <a:off x="171360" y="2057400"/>
              <a:ext cx="9193680" cy="456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68E5F5-B3ED-C6FA-B42F-0ADFCA7BD1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00" y="2048040"/>
                <a:ext cx="9212400" cy="45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6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B782D-E45F-EB31-E9F2-A6404E4E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9" y="558035"/>
            <a:ext cx="9812591" cy="51234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987D6D-553D-C0DB-B1E2-2492141F4EC1}"/>
                  </a:ext>
                </a:extLst>
              </p14:cNvPr>
              <p14:cNvContentPartPr/>
              <p14:nvPr/>
            </p14:nvContentPartPr>
            <p14:xfrm>
              <a:off x="1166040" y="1668600"/>
              <a:ext cx="9178200" cy="2226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987D6D-553D-C0DB-B1E2-2492141F4E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6680" y="1659240"/>
                <a:ext cx="9196920" cy="22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71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22F36-4118-58D2-2D42-B5BB1006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1" y="609169"/>
            <a:ext cx="8154107" cy="42828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F6E07F-83B9-CC51-BC8D-0BD4B8F7A1E3}"/>
                  </a:ext>
                </a:extLst>
              </p14:cNvPr>
              <p14:cNvContentPartPr/>
              <p14:nvPr/>
            </p14:nvContentPartPr>
            <p14:xfrm>
              <a:off x="192960" y="1060560"/>
              <a:ext cx="8377560" cy="399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F6E07F-83B9-CC51-BC8D-0BD4B8F7A1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600" y="1051200"/>
                <a:ext cx="8396280" cy="40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356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30C09-2722-D1A0-B1EB-9EF3E43F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1" y="449267"/>
            <a:ext cx="9406751" cy="50610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3B50EC-8625-0CC3-6831-CFB2294D9182}"/>
                  </a:ext>
                </a:extLst>
              </p14:cNvPr>
              <p14:cNvContentPartPr/>
              <p14:nvPr/>
            </p14:nvContentPartPr>
            <p14:xfrm>
              <a:off x="154800" y="1946520"/>
              <a:ext cx="9576360" cy="365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3B50EC-8625-0CC3-6831-CFB2294D91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440" y="1937160"/>
                <a:ext cx="9595080" cy="36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56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A9763-2C6F-1014-CCEB-BA2FC9CB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0" y="170926"/>
            <a:ext cx="8207451" cy="3566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48FC38-A487-1C0B-4433-C15DE666707B}"/>
                  </a:ext>
                </a:extLst>
              </p14:cNvPr>
              <p14:cNvContentPartPr/>
              <p14:nvPr/>
            </p14:nvContentPartPr>
            <p14:xfrm>
              <a:off x="518400" y="231120"/>
              <a:ext cx="553680" cy="77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48FC38-A487-1C0B-4433-C15DE66670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040" y="221760"/>
                <a:ext cx="572400" cy="79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259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E68F7-21BD-6028-67C1-4B4989CB2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62" y="157745"/>
            <a:ext cx="9733173" cy="5474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10BD0C-38E8-2185-0780-3D85A8891657}"/>
              </a:ext>
            </a:extLst>
          </p:cNvPr>
          <p:cNvSpPr txBox="1"/>
          <p:nvPr/>
        </p:nvSpPr>
        <p:spPr>
          <a:xfrm>
            <a:off x="1543665" y="5968181"/>
            <a:ext cx="427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Link: </a:t>
            </a:r>
            <a:r>
              <a:rPr lang="en-US" dirty="0">
                <a:hlinkClick r:id="rId3"/>
              </a:rPr>
              <a:t>Click here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1553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95951-52AB-2250-6C24-98E3C9E7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10" y="616976"/>
            <a:ext cx="8512278" cy="56240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6782DD-0B02-936E-F01E-B4206F22F36B}"/>
                  </a:ext>
                </a:extLst>
              </p14:cNvPr>
              <p14:cNvContentPartPr/>
              <p14:nvPr/>
            </p14:nvContentPartPr>
            <p14:xfrm>
              <a:off x="604800" y="2233080"/>
              <a:ext cx="6919560" cy="3778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6782DD-0B02-936E-F01E-B4206F22F3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440" y="2223720"/>
                <a:ext cx="6938280" cy="37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586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5F79E-60A2-A788-DC46-EA0F4631F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6" y="337222"/>
            <a:ext cx="8207451" cy="3391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FABAF-5139-9593-9513-4874AB9A5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17" y="4426188"/>
            <a:ext cx="3058525" cy="19001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A44124-5642-FA22-C8E2-BB6D2C5C566F}"/>
                  </a:ext>
                </a:extLst>
              </p14:cNvPr>
              <p14:cNvContentPartPr/>
              <p14:nvPr/>
            </p14:nvContentPartPr>
            <p14:xfrm>
              <a:off x="403920" y="1469520"/>
              <a:ext cx="7727400" cy="4314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A44124-5642-FA22-C8E2-BB6D2C5C56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560" y="1460160"/>
                <a:ext cx="7746120" cy="43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447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D0067-A3EC-0685-3A8F-3116C838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5" y="357898"/>
            <a:ext cx="10658682" cy="343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B86E7-8B58-358D-DB28-3344C8ED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0" y="4361970"/>
            <a:ext cx="4771470" cy="18716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3A68A0-3159-C66F-D6BC-ED9E32C22626}"/>
                  </a:ext>
                </a:extLst>
              </p14:cNvPr>
              <p14:cNvContentPartPr/>
              <p14:nvPr/>
            </p14:nvContentPartPr>
            <p14:xfrm>
              <a:off x="325080" y="2784600"/>
              <a:ext cx="8267040" cy="344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3A68A0-3159-C66F-D6BC-ED9E32C226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20" y="2775240"/>
                <a:ext cx="8285760" cy="34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697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58D1D-5908-9B40-9013-B7F01B8E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75" y="703653"/>
            <a:ext cx="8093141" cy="49000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17D2B2-AAC2-D671-A5D4-0B384971DD0F}"/>
                  </a:ext>
                </a:extLst>
              </p14:cNvPr>
              <p14:cNvContentPartPr/>
              <p14:nvPr/>
            </p14:nvContentPartPr>
            <p14:xfrm>
              <a:off x="318960" y="1582200"/>
              <a:ext cx="8399160" cy="392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17D2B2-AAC2-D671-A5D4-0B384971DD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600" y="1572840"/>
                <a:ext cx="8417880" cy="39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158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F3941-0F15-1762-0DDC-9CE87928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19" y="601735"/>
            <a:ext cx="5303980" cy="5654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B27878-DDB6-E8EA-1033-F6A52CFA02D6}"/>
                  </a:ext>
                </a:extLst>
              </p14:cNvPr>
              <p14:cNvContentPartPr/>
              <p14:nvPr/>
            </p14:nvContentPartPr>
            <p14:xfrm>
              <a:off x="1738800" y="2274840"/>
              <a:ext cx="4793040" cy="245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B27878-DDB6-E8EA-1033-F6A52CFA02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9440" y="2265480"/>
                <a:ext cx="4811760" cy="24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9591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7673E-BB68-2C5C-943B-00895011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46" y="443193"/>
            <a:ext cx="5486875" cy="55783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88E33D-0C99-455E-04F0-E6977C559326}"/>
                  </a:ext>
                </a:extLst>
              </p14:cNvPr>
              <p14:cNvContentPartPr/>
              <p14:nvPr/>
            </p14:nvContentPartPr>
            <p14:xfrm>
              <a:off x="2485080" y="2130120"/>
              <a:ext cx="3637440" cy="235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88E33D-0C99-455E-04F0-E6977C559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5720" y="2120760"/>
                <a:ext cx="3656160" cy="236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3800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088C7-23E5-6F72-156C-27B7DEA8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4" y="271523"/>
            <a:ext cx="7833137" cy="2662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D34C7-8C9E-FE08-BAAB-CB6849CD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85" y="3860531"/>
            <a:ext cx="7685653" cy="2725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A0B557-08AD-B7B2-685C-85D062E5D38C}"/>
                  </a:ext>
                </a:extLst>
              </p14:cNvPr>
              <p14:cNvContentPartPr/>
              <p14:nvPr/>
            </p14:nvContentPartPr>
            <p14:xfrm>
              <a:off x="323640" y="630000"/>
              <a:ext cx="3565800" cy="462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A0B557-08AD-B7B2-685C-85D062E5D3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280" y="620640"/>
                <a:ext cx="3584520" cy="46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947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45966-EA38-2341-0973-3EDAC59E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0" y="448219"/>
            <a:ext cx="9370462" cy="2733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BBE78-863B-E9D4-7ABE-34E206352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0" y="3699276"/>
            <a:ext cx="2055262" cy="2962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81922-F421-0204-BF5C-352DA1977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52" y="3785964"/>
            <a:ext cx="1798476" cy="27891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74D7F0-3810-5D58-C8E6-AC0992FBE330}"/>
                  </a:ext>
                </a:extLst>
              </p14:cNvPr>
              <p14:cNvContentPartPr/>
              <p14:nvPr/>
            </p14:nvContentPartPr>
            <p14:xfrm>
              <a:off x="611640" y="763200"/>
              <a:ext cx="8531640" cy="5786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74D7F0-3810-5D58-C8E6-AC0992FBE3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280" y="753840"/>
                <a:ext cx="8550360" cy="58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6172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324F6-B32E-AC26-9442-510EF785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774" y="1160170"/>
            <a:ext cx="3791012" cy="5150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0BC5D-8B8E-2DAC-8C88-FC070CD51FF3}"/>
              </a:ext>
            </a:extLst>
          </p:cNvPr>
          <p:cNvSpPr txBox="1"/>
          <p:nvPr/>
        </p:nvSpPr>
        <p:spPr>
          <a:xfrm>
            <a:off x="1101214" y="452284"/>
            <a:ext cx="472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Antonyms</a:t>
            </a:r>
            <a:endParaRPr lang="en-IN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8ACAD-4948-B9A9-6B51-E55A61CE3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9" y="1481545"/>
            <a:ext cx="3884563" cy="4829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8EA3EF-699B-D6EF-A7A4-72712C46277E}"/>
                  </a:ext>
                </a:extLst>
              </p14:cNvPr>
              <p14:cNvContentPartPr/>
              <p14:nvPr/>
            </p14:nvContentPartPr>
            <p14:xfrm>
              <a:off x="1207080" y="1248120"/>
              <a:ext cx="7623720" cy="378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8EA3EF-699B-D6EF-A7A4-72712C4627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7720" y="1238760"/>
                <a:ext cx="7642440" cy="38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7619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2746A-0B4C-817B-201B-88BCFE72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5" t="7786" r="6374"/>
          <a:stretch/>
        </p:blipFill>
        <p:spPr>
          <a:xfrm>
            <a:off x="221225" y="1298174"/>
            <a:ext cx="3962400" cy="3027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86509-C14E-E7AF-B2A1-529BCE458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1" t="9437"/>
          <a:stretch/>
        </p:blipFill>
        <p:spPr>
          <a:xfrm>
            <a:off x="4748819" y="865238"/>
            <a:ext cx="7276033" cy="46238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8EFA3B-18C4-6F51-93A9-544FB9E19A60}"/>
                  </a:ext>
                </a:extLst>
              </p14:cNvPr>
              <p14:cNvContentPartPr/>
              <p14:nvPr/>
            </p14:nvContentPartPr>
            <p14:xfrm>
              <a:off x="256680" y="1145520"/>
              <a:ext cx="10987560" cy="387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8EFA3B-18C4-6F51-93A9-544FB9E19A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320" y="1136160"/>
                <a:ext cx="11006280" cy="38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674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04C12-D56A-F89F-12FA-F6EC3228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3" y="186354"/>
            <a:ext cx="5391327" cy="2751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C45DAA-A7B2-376F-B424-0B538EA6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53" y="3646244"/>
            <a:ext cx="6980525" cy="30254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41D621-03B3-3620-2C68-2388C7791709}"/>
                  </a:ext>
                </a:extLst>
              </p14:cNvPr>
              <p14:cNvContentPartPr/>
              <p14:nvPr/>
            </p14:nvContentPartPr>
            <p14:xfrm>
              <a:off x="275760" y="461520"/>
              <a:ext cx="10656360" cy="619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41D621-03B3-3620-2C68-2388C77917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400" y="452160"/>
                <a:ext cx="10675080" cy="62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861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470D4-1E88-0CCC-2563-B549665A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0" y="598961"/>
            <a:ext cx="9519222" cy="56600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396948-BD11-E8A6-B55C-47936A4D3A1C}"/>
                  </a:ext>
                </a:extLst>
              </p14:cNvPr>
              <p14:cNvContentPartPr/>
              <p14:nvPr/>
            </p14:nvContentPartPr>
            <p14:xfrm>
              <a:off x="805320" y="349200"/>
              <a:ext cx="8360640" cy="5167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396948-BD11-E8A6-B55C-47936A4D3A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960" y="339840"/>
                <a:ext cx="8379360" cy="51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253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0EBE3-7F30-0B7E-2FF6-7C05D65F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63" y="274899"/>
            <a:ext cx="4115157" cy="64851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4B98D6-E284-8C34-14C0-A08D3428DFA4}"/>
                  </a:ext>
                </a:extLst>
              </p14:cNvPr>
              <p14:cNvContentPartPr/>
              <p14:nvPr/>
            </p14:nvContentPartPr>
            <p14:xfrm>
              <a:off x="594000" y="635040"/>
              <a:ext cx="767160" cy="591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4B98D6-E284-8C34-14C0-A08D3428DF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640" y="625680"/>
                <a:ext cx="785880" cy="59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808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37FF5-F04C-2E94-92E2-C65B1C6F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00" y="326776"/>
            <a:ext cx="6690838" cy="46581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70F67D-BD0F-3AC0-8029-8C80463F86DC}"/>
                  </a:ext>
                </a:extLst>
              </p14:cNvPr>
              <p14:cNvContentPartPr/>
              <p14:nvPr/>
            </p14:nvContentPartPr>
            <p14:xfrm>
              <a:off x="573480" y="1110600"/>
              <a:ext cx="6112080" cy="3584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70F67D-BD0F-3AC0-8029-8C80463F86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120" y="1101240"/>
                <a:ext cx="6130800" cy="360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9790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E55CE-1A75-7924-5F13-82A26535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6" y="605012"/>
            <a:ext cx="8961829" cy="51566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B66254-E449-8B28-1D6A-2981DFCB4625}"/>
                  </a:ext>
                </a:extLst>
              </p14:cNvPr>
              <p14:cNvContentPartPr/>
              <p14:nvPr/>
            </p14:nvContentPartPr>
            <p14:xfrm>
              <a:off x="3025080" y="3882240"/>
              <a:ext cx="955440" cy="77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B66254-E449-8B28-1D6A-2981DFCB46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5720" y="3872880"/>
                <a:ext cx="974160" cy="7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5818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8BCE0-9B82-4615-78BD-C2D260B1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37" y="559444"/>
            <a:ext cx="4842692" cy="60204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93E1C1-FD3B-59D4-FF25-FB3CAD67E95C}"/>
                  </a:ext>
                </a:extLst>
              </p14:cNvPr>
              <p14:cNvContentPartPr/>
              <p14:nvPr/>
            </p14:nvContentPartPr>
            <p14:xfrm>
              <a:off x="323640" y="1062000"/>
              <a:ext cx="2285280" cy="5131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93E1C1-FD3B-59D4-FF25-FB3CAD67E9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280" y="1052640"/>
                <a:ext cx="2304000" cy="514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452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A136B-7E6D-B270-41F9-F04EC5210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4" y="167890"/>
            <a:ext cx="9104029" cy="64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90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31963-9B10-B89E-488D-96C9A98BC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39" y="214546"/>
            <a:ext cx="11172558" cy="52718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348AB4-4000-5839-9327-280FB29D883F}"/>
                  </a:ext>
                </a:extLst>
              </p14:cNvPr>
              <p14:cNvContentPartPr/>
              <p14:nvPr/>
            </p14:nvContentPartPr>
            <p14:xfrm>
              <a:off x="289080" y="1332720"/>
              <a:ext cx="10281600" cy="5512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348AB4-4000-5839-9327-280FB29D88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720" y="1323360"/>
                <a:ext cx="10300320" cy="55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5446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287FB-506E-F11E-D306-B624BDE9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72" y="195946"/>
            <a:ext cx="8488600" cy="2399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FBFD5-5E56-145D-0872-D7B352178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34" y="3598490"/>
            <a:ext cx="8011344" cy="23574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8528D-7D40-2E40-9545-4F7519C22058}"/>
                  </a:ext>
                </a:extLst>
              </p14:cNvPr>
              <p14:cNvContentPartPr/>
              <p14:nvPr/>
            </p14:nvContentPartPr>
            <p14:xfrm>
              <a:off x="402840" y="852120"/>
              <a:ext cx="2926080" cy="414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8528D-7D40-2E40-9545-4F7519C220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480" y="842760"/>
                <a:ext cx="2944800" cy="416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254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D854B-E6E9-78E9-4745-C7736FDC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90" y="282599"/>
            <a:ext cx="11312580" cy="2558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990A7-5258-1BB2-F335-62C36BDA9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85" y="3863751"/>
            <a:ext cx="9878805" cy="23530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E5E94D-806F-1EB6-175E-7CAD31DE8B93}"/>
                  </a:ext>
                </a:extLst>
              </p14:cNvPr>
              <p14:cNvContentPartPr/>
              <p14:nvPr/>
            </p14:nvContentPartPr>
            <p14:xfrm>
              <a:off x="217080" y="1937520"/>
              <a:ext cx="1400760" cy="379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E5E94D-806F-1EB6-175E-7CAD31DE8B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720" y="1928160"/>
                <a:ext cx="1419480" cy="38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4540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5A5E3-A362-A4EA-46B6-B55BDBA6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14" y="352516"/>
            <a:ext cx="10898112" cy="2783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E4A22E-40A4-8C50-CB39-4BBB18BE666D}"/>
                  </a:ext>
                </a:extLst>
              </p14:cNvPr>
              <p14:cNvContentPartPr/>
              <p14:nvPr/>
            </p14:nvContentPartPr>
            <p14:xfrm>
              <a:off x="78840" y="1851120"/>
              <a:ext cx="1324440" cy="403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E4A22E-40A4-8C50-CB39-4BBB18BE66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80" y="1841760"/>
                <a:ext cx="1343160" cy="4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185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D01C8-BADF-C5BE-C7C4-B07677944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3" y="281132"/>
            <a:ext cx="9963485" cy="2081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85CB9-8B2F-BB4D-215C-1E6B6448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59" y="3429000"/>
            <a:ext cx="6972904" cy="3040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0E2A29-9ED1-5101-0EFF-9631027224DB}"/>
                  </a:ext>
                </a:extLst>
              </p14:cNvPr>
              <p14:cNvContentPartPr/>
              <p14:nvPr/>
            </p14:nvContentPartPr>
            <p14:xfrm>
              <a:off x="484560" y="625680"/>
              <a:ext cx="11214360" cy="610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0E2A29-9ED1-5101-0EFF-9631027224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200" y="616320"/>
                <a:ext cx="11233080" cy="61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3104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811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776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746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553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12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877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795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435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23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59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A6C3B-9C64-932C-71E6-6EF1CFE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5" y="332583"/>
            <a:ext cx="9756634" cy="61928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119C05-1B74-78F9-57E5-BE684EDD66B7}"/>
                  </a:ext>
                </a:extLst>
              </p14:cNvPr>
              <p14:cNvContentPartPr/>
              <p14:nvPr/>
            </p14:nvContentPartPr>
            <p14:xfrm>
              <a:off x="390960" y="689040"/>
              <a:ext cx="11630880" cy="588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119C05-1B74-78F9-57E5-BE684EDD66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600" y="679680"/>
                <a:ext cx="11649600" cy="589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483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23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0339D-98FD-2A64-027F-12CB5497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5" y="202981"/>
            <a:ext cx="5059695" cy="65157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EF4EEB-F7E9-E5D8-3156-D2BEE95C9E1B}"/>
                  </a:ext>
                </a:extLst>
              </p14:cNvPr>
              <p14:cNvContentPartPr/>
              <p14:nvPr/>
            </p14:nvContentPartPr>
            <p14:xfrm>
              <a:off x="224280" y="678600"/>
              <a:ext cx="11647440" cy="5925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EF4EEB-F7E9-E5D8-3156-D2BEE95C9E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920" y="669240"/>
                <a:ext cx="11666160" cy="59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7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9181B-76C1-F72A-72B3-8982FBDB1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55" y="372526"/>
            <a:ext cx="9462064" cy="1913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B33EC-6A55-CCA1-9DC3-EF39209B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5" y="3429000"/>
            <a:ext cx="9793596" cy="28279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069A9B-330F-6676-48FF-2F6C7EAD075A}"/>
                  </a:ext>
                </a:extLst>
              </p14:cNvPr>
              <p14:cNvContentPartPr/>
              <p14:nvPr/>
            </p14:nvContentPartPr>
            <p14:xfrm>
              <a:off x="505080" y="135000"/>
              <a:ext cx="9464760" cy="632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069A9B-330F-6676-48FF-2F6C7EAD07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720" y="125640"/>
                <a:ext cx="9483480" cy="63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41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F6B56-752F-A085-E412-D29AC302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44" y="332665"/>
            <a:ext cx="6264123" cy="4426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5D1866-677F-D26B-10C5-5AF1F66BA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577"/>
          <a:stretch/>
        </p:blipFill>
        <p:spPr>
          <a:xfrm>
            <a:off x="8857480" y="2048890"/>
            <a:ext cx="3187037" cy="4809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CC7ADB-2667-2D69-E5C6-21C89109CB91}"/>
                  </a:ext>
                </a:extLst>
              </p14:cNvPr>
              <p14:cNvContentPartPr/>
              <p14:nvPr/>
            </p14:nvContentPartPr>
            <p14:xfrm>
              <a:off x="253080" y="174600"/>
              <a:ext cx="9597600" cy="662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CC7ADB-2667-2D69-E5C6-21C89109CB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720" y="165240"/>
                <a:ext cx="9616320" cy="66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360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4A361-23C1-8CF8-F3DF-B2620850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73" y="911126"/>
            <a:ext cx="5281134" cy="5035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4E7F9-FA5E-4BC6-777F-A6DFE6E3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63" y="1248292"/>
            <a:ext cx="4234202" cy="4847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F17DA8-BC68-7ADF-170D-903151C67FC6}"/>
                  </a:ext>
                </a:extLst>
              </p14:cNvPr>
              <p14:cNvContentPartPr/>
              <p14:nvPr/>
            </p14:nvContentPartPr>
            <p14:xfrm>
              <a:off x="237240" y="1524600"/>
              <a:ext cx="11431440" cy="4624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F17DA8-BC68-7ADF-170D-903151C67F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880" y="1515240"/>
                <a:ext cx="11450160" cy="46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832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23</Words>
  <Application>Microsoft Office PowerPoint</Application>
  <PresentationFormat>Widescreen</PresentationFormat>
  <Paragraphs>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Algerian</vt:lpstr>
      <vt:lpstr>Arial</vt:lpstr>
      <vt:lpstr>Calibri</vt:lpstr>
      <vt:lpstr>Calibri Light</vt:lpstr>
      <vt:lpstr>Californian FB</vt:lpstr>
      <vt:lpstr>Office Theme</vt:lpstr>
      <vt:lpstr>MOCK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Anshika Chaudhary</dc:creator>
  <cp:lastModifiedBy>Anshika Chaudhary</cp:lastModifiedBy>
  <cp:revision>11</cp:revision>
  <dcterms:created xsi:type="dcterms:W3CDTF">2024-08-12T10:13:29Z</dcterms:created>
  <dcterms:modified xsi:type="dcterms:W3CDTF">2024-08-17T12:49:54Z</dcterms:modified>
</cp:coreProperties>
</file>